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24"/>
  </p:notesMasterIdLst>
  <p:sldIdLst>
    <p:sldId id="369" r:id="rId2"/>
    <p:sldId id="370" r:id="rId3"/>
    <p:sldId id="371" r:id="rId4"/>
    <p:sldId id="629" r:id="rId5"/>
    <p:sldId id="597" r:id="rId6"/>
    <p:sldId id="648" r:id="rId7"/>
    <p:sldId id="621" r:id="rId8"/>
    <p:sldId id="634" r:id="rId9"/>
    <p:sldId id="262" r:id="rId10"/>
    <p:sldId id="263" r:id="rId11"/>
    <p:sldId id="635" r:id="rId12"/>
    <p:sldId id="636" r:id="rId13"/>
    <p:sldId id="637" r:id="rId14"/>
    <p:sldId id="638" r:id="rId15"/>
    <p:sldId id="639" r:id="rId16"/>
    <p:sldId id="640" r:id="rId17"/>
    <p:sldId id="641" r:id="rId18"/>
    <p:sldId id="642" r:id="rId19"/>
    <p:sldId id="643" r:id="rId20"/>
    <p:sldId id="644" r:id="rId21"/>
    <p:sldId id="647" r:id="rId22"/>
    <p:sldId id="63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9"/>
    <p:restoredTop sz="78120"/>
  </p:normalViewPr>
  <p:slideViewPr>
    <p:cSldViewPr snapToGrid="0">
      <p:cViewPr varScale="1">
        <p:scale>
          <a:sx n="86" d="100"/>
          <a:sy n="86" d="100"/>
        </p:scale>
        <p:origin x="768" y="192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4D34C-5C6A-9C48-84B5-DFD67AD4DB5B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2DD31-2467-7440-A20C-1CB67E22C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3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wall.net/resource/31937101/changes-at-puberty-male-femal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573D7-E80C-4709-9B31-9CF3A42190E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019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Ways to run this activity:</a:t>
            </a:r>
          </a:p>
          <a:p>
            <a:r>
              <a:rPr lang="en-US" b="1" dirty="0"/>
              <a:t>(can change the slide information to suit how you are going to run the class if you want/need to)</a:t>
            </a:r>
          </a:p>
          <a:p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b="0" dirty="0"/>
              <a:t>Research walk: Place the posters around the room on different walls. Students walk around the room to read the posters and complete their work. Allocate 15-20 minutes to complete the questions and go over answers as a class (these instructions are explained on the slide). Put a timer on the screen.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="0" dirty="0"/>
              <a:t>Pros – allows students to walk around and mingle.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="0" dirty="0"/>
              <a:t>Cons – could be difficult if you have a silly class.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28600" lvl="0" indent="-228600">
              <a:buFont typeface="+mj-lt"/>
              <a:buAutoNum type="arabicPeriod"/>
            </a:pPr>
            <a:r>
              <a:rPr lang="en-US" b="0" dirty="0"/>
              <a:t>Group work: Have students working in 5 groups. Allow a 4-5 minutes to read the poster and answer the relevant questions. Rotate the posters around the class until each group has seen and used each poster to answer the questions. Put a timer on the screen.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="0" dirty="0"/>
              <a:t>Pros – allows students to mingle with others and work together.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="0" dirty="0"/>
              <a:t>Cons – more stationery for students. Could take longer to complete depending on how much time you allow for each poster.  </a:t>
            </a:r>
          </a:p>
          <a:p>
            <a:pPr marL="228600" lvl="0" indent="-228600">
              <a:buFont typeface="+mj-lt"/>
              <a:buAutoNum type="arabicPeriod"/>
            </a:pPr>
            <a:endParaRPr lang="en-US" b="0" dirty="0"/>
          </a:p>
          <a:p>
            <a:pPr marL="228600" lvl="0" indent="-228600">
              <a:buFont typeface="+mj-lt"/>
              <a:buAutoNum type="arabicPeriod"/>
            </a:pPr>
            <a:r>
              <a:rPr lang="en-US" b="0" dirty="0"/>
              <a:t>Individually follow along: Go through the information on the slides and students fill in the work as you go.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="0" dirty="0"/>
              <a:t>Pros – could be completed quicker. Easier if you have a harder class who works better seated.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="0" dirty="0"/>
              <a:t>Cons – means more talking for the teacher and less student directed working.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to reveal the Myths/Truths.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7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RELEVANT TO TEST</a:t>
            </a:r>
          </a:p>
          <a:p>
            <a:r>
              <a:rPr lang="en-US" dirty="0"/>
              <a:t>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29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RELEVANT TO TEST</a:t>
            </a:r>
          </a:p>
          <a:p>
            <a:endParaRPr lang="en-US" dirty="0"/>
          </a:p>
          <a:p>
            <a:r>
              <a:rPr lang="en-US" dirty="0"/>
              <a:t>(Nocturnal emission in MC)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7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ALTERNATIVE:</a:t>
            </a:r>
          </a:p>
          <a:p>
            <a:r>
              <a:rPr lang="en-US" b="0" dirty="0"/>
              <a:t>Save time by going through it as a class all together instead of allowing students to have a go on their own. 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Or, shorten the time allowed.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Optional to set as homework.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38828-3A47-1C4A-0464-35B0F7F66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7601B-79C0-98A7-AA6E-E7D18476F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34C6B-B34A-DA7D-DA65-A8329B91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RELEVANT TO TEST</a:t>
            </a:r>
          </a:p>
          <a:p>
            <a:endParaRPr lang="en-US" b="1" dirty="0"/>
          </a:p>
          <a:p>
            <a:r>
              <a:rPr lang="en-US" b="1" dirty="0"/>
              <a:t>ALTERNATIVE:</a:t>
            </a:r>
          </a:p>
          <a:p>
            <a:r>
              <a:rPr lang="en-US" b="0" dirty="0"/>
              <a:t>Save time by going through it as a class all together instead of allowing students to have a go on their own. 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Or, shorten the time allowed.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Optional to set as homework.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D72C5-E62A-0D64-CAF7-808F5B951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3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16504-356A-8A27-1339-278629DB6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4F203-B5B6-9FFC-EF7D-7B0B1448E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0F74D-F812-7EA6-A456-47D8F288A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RELEVANT TO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9279C-7682-2315-06F0-185E3BFE0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573D7-E80C-4709-9B31-9CF3A42190EB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355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A7CE4-490E-8764-AF07-EE050B45A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1ABABD-8381-511A-3605-81350C4C2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DC0C3-5BCF-A087-A3C9-72D596C18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can peruse this in their own time, just make them aware of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D5389-38EE-FD1D-5089-4C35F9489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6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006E-AD12-2A65-3A4E-79597203E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F7535-6B4F-E94F-750C-86D2683B3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2478D-95A0-0AD8-85BE-970B36A31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/>
              <a:t>OPTIONAL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dirty="0"/>
              <a:t>Link is also in their books to click on </a:t>
            </a:r>
            <a:r>
              <a:rPr lang="en-AU" sz="1200" b="0" dirty="0" err="1"/>
              <a:t>pg</a:t>
            </a:r>
            <a:r>
              <a:rPr lang="en-AU" sz="1200" b="0" dirty="0"/>
              <a:t>______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https://wordwall.net/resource/31937101/changes-at-puberty-male-female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AU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36093-5F36-16AF-2B9C-68CB4F87F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04CE3-6616-42BE-B67A-C2FAEA400FE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28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5B905-DC81-A5BA-7CEE-372DCC90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D0FFF-6CB6-3C75-6965-CAA7099B43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0D391-D2D1-81EC-F130-BA82B912B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OPTIONAL ACTIVITY </a:t>
            </a:r>
          </a:p>
          <a:p>
            <a:endParaRPr lang="en-US" b="1" dirty="0"/>
          </a:p>
          <a:p>
            <a:pPr marL="228600" indent="-228600">
              <a:buAutoNum type="arabicPeriod"/>
            </a:pPr>
            <a:r>
              <a:rPr lang="en-US" b="0" dirty="0"/>
              <a:t>The sun can aggravate acne and speeds up the process of aging and can cause skin cancer.</a:t>
            </a:r>
          </a:p>
          <a:p>
            <a:pPr marL="228600" indent="-228600">
              <a:buAutoNum type="arabicPeriod"/>
            </a:pPr>
            <a:r>
              <a:rPr lang="en-US" b="0" dirty="0"/>
              <a:t>Stress doesn’t cause pimples, but it can make them worse. </a:t>
            </a:r>
          </a:p>
          <a:p>
            <a:pPr marL="228600" indent="-228600">
              <a:buAutoNum type="arabicPeriod"/>
            </a:pPr>
            <a:r>
              <a:rPr lang="en-US" b="0" dirty="0"/>
              <a:t>Perfumes and deodorant mainly help to mask or cover up B.O. Antiperspirants help to stop B.O from developing by reducing underarm wetness. </a:t>
            </a:r>
          </a:p>
          <a:p>
            <a:pPr marL="228600" indent="-228600">
              <a:buAutoNum type="arabicPeriod"/>
            </a:pPr>
            <a:r>
              <a:rPr lang="en-US" b="0" dirty="0"/>
              <a:t>It is now believed that diet is not a cause of acne. However, for some people it may contribute. A well balanced diet is beneficial for our overall health and well-being. </a:t>
            </a:r>
          </a:p>
          <a:p>
            <a:pPr marL="228600" indent="-228600">
              <a:buAutoNum type="arabicPeriod"/>
            </a:pPr>
            <a:r>
              <a:rPr lang="en-US" b="0" dirty="0"/>
              <a:t>Specific glands become active during puberty which produce perspiration (sweat), which when mixed with the bacteria on our skin can cause body odour. </a:t>
            </a:r>
          </a:p>
          <a:p>
            <a:pPr marL="228600" indent="-228600">
              <a:buAutoNum type="arabicPeriod"/>
            </a:pPr>
            <a:r>
              <a:rPr lang="en-US" b="0" dirty="0"/>
              <a:t>Sweat glands are everywhere on our body, except lips and ears. Each person has about 2.5million. </a:t>
            </a:r>
          </a:p>
          <a:p>
            <a:pPr marL="228600" indent="-228600">
              <a:buAutoNum type="arabicPeriod"/>
            </a:pPr>
            <a:r>
              <a:rPr lang="en-US" b="0" dirty="0"/>
              <a:t>Males tend to produce more sweat than females (on average).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228600" indent="-228600">
              <a:buAutoNum type="arabicPeriod"/>
            </a:pPr>
            <a:endParaRPr lang="en-US" b="0" dirty="0"/>
          </a:p>
          <a:p>
            <a:pPr marL="228600" indent="-228600">
              <a:buAutoNum type="arabicPeriod"/>
            </a:pPr>
            <a:endParaRPr lang="en-US" b="0" dirty="0"/>
          </a:p>
          <a:p>
            <a:pPr marL="228600" indent="-228600">
              <a:buAutoNum type="arabicPeriod"/>
            </a:pPr>
            <a:endParaRPr lang="en-US" b="0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9C3B-D339-27A8-DBAE-162FFBF5E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2461A-11E5-B5AC-86CF-7C8207BD7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29786-293F-9AAA-4661-961F2F488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F9714-C098-1B39-10A9-EFCC947F4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OPTIONAL ACTIVITY</a:t>
            </a:r>
          </a:p>
          <a:p>
            <a:endParaRPr lang="en-US" b="1" dirty="0"/>
          </a:p>
          <a:p>
            <a:r>
              <a:rPr lang="en-US" dirty="0"/>
              <a:t>First person who is successful can win a prize/person with the most answers at the end of the time wins a prize. </a:t>
            </a:r>
          </a:p>
          <a:p>
            <a:endParaRPr lang="en-US" dirty="0"/>
          </a:p>
          <a:p>
            <a:r>
              <a:rPr lang="en-US" dirty="0"/>
              <a:t>Topics to think of – labelled parts of the body, different names for things, physical/social/emotional changes</a:t>
            </a:r>
          </a:p>
          <a:p>
            <a:endParaRPr lang="en-US" dirty="0"/>
          </a:p>
          <a:p>
            <a:r>
              <a:rPr lang="en-US" dirty="0"/>
              <a:t>Suggestions:</a:t>
            </a:r>
            <a:br>
              <a:rPr lang="en-US" dirty="0"/>
            </a:br>
            <a:r>
              <a:rPr lang="en-US" dirty="0"/>
              <a:t>G – gonads</a:t>
            </a:r>
          </a:p>
          <a:p>
            <a:r>
              <a:rPr lang="en-US" dirty="0"/>
              <a:t>I – individuality</a:t>
            </a:r>
          </a:p>
          <a:p>
            <a:r>
              <a:rPr lang="en-US" dirty="0"/>
              <a:t>J – jealousy  </a:t>
            </a:r>
          </a:p>
          <a:p>
            <a:r>
              <a:rPr lang="en-US" dirty="0"/>
              <a:t>K – kinky, kids </a:t>
            </a:r>
          </a:p>
          <a:p>
            <a:r>
              <a:rPr lang="en-US" dirty="0"/>
              <a:t>Q – queer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 – X chromosome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– Y chromosome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 – zest (for life 🤷🏼‍♀️)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6D680-7B77-8E37-4B7E-C5C259304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6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OPTIONAL</a:t>
            </a:r>
          </a:p>
          <a:p>
            <a:endParaRPr lang="en-US" dirty="0"/>
          </a:p>
          <a:p>
            <a:r>
              <a:rPr lang="en-US" dirty="0"/>
              <a:t>Click the link below to watch the video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=nr5W9trSv8I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0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information and definitions over the next slides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C1526-7044-9793-40E3-302F3F40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63B3E-92EC-EADA-1FFA-3C704DD9D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F5F49-D394-E4BC-930B-86A79BECC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RELEVANT TO TEST – this diagram is in their test. </a:t>
            </a:r>
          </a:p>
          <a:p>
            <a:endParaRPr lang="en-US" b="1" dirty="0"/>
          </a:p>
          <a:p>
            <a:r>
              <a:rPr lang="en-US" dirty="0"/>
              <a:t>Use the information and definitions over the next slides to help.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6372D-FECC-B0F2-092D-34FCE4B63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05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RELEVANT TO TEST</a:t>
            </a:r>
          </a:p>
          <a:p>
            <a:endParaRPr lang="en-US" dirty="0"/>
          </a:p>
          <a:p>
            <a:r>
              <a:rPr lang="en-US" dirty="0"/>
              <a:t>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3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RELEVANT TO TEST</a:t>
            </a:r>
          </a:p>
          <a:p>
            <a:endParaRPr lang="en-US" dirty="0"/>
          </a:p>
          <a:p>
            <a:r>
              <a:rPr lang="en-US" dirty="0"/>
              <a:t>Discuss (touch on circumcision --&gt; T/F section of test)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05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2DD31-2467-7440-A20C-1CB67E22C6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3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C5A860-F335-4252-AA00-24FB67ED2982}" type="datetime1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401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1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4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8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B227A3-19CE-4153-81CE-64EB7AB094B3}" type="datetime1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2569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6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74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5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7AC4E36-FABE-47EB-AA7F-C19A93824617}" type="datetime1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4149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199CE6B-5DE6-4A2D-B72E-5E8969F9F56F}" type="datetime1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2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81A142-DA77-4A5F-AD1F-14E6C18F0F5F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95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wall.net/resource/31937101/changes-at-puberty-male-fema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r5W9trSv8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youtube.com/watch?v=nr5W9trSv8I&amp;oref=https://www.youtube.com/watch?v%3Dnr5W9trSv8I&amp;has_verified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23362-00A2-DAC8-4326-12FB10A93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7" b="1385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69C4C-A9AB-073F-E35A-CED795444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743" y="1122363"/>
            <a:ext cx="6458556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Puberty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04BB5-6782-0A44-2A6F-6576FD6B9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1743" y="3602038"/>
            <a:ext cx="6458556" cy="16557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Year 7 Health – 2024 </a:t>
            </a:r>
          </a:p>
          <a:p>
            <a:pPr algn="ctr"/>
            <a:r>
              <a:rPr lang="en-US" dirty="0"/>
              <a:t>Lesson 8</a:t>
            </a:r>
          </a:p>
        </p:txBody>
      </p:sp>
    </p:spTree>
    <p:extLst>
      <p:ext uri="{BB962C8B-B14F-4D97-AF65-F5344CB8AC3E}">
        <p14:creationId xmlns:p14="http://schemas.microsoft.com/office/powerpoint/2010/main" val="106971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CF4AA8D-221C-A744-ACBB-9E43D2FC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309" y="472857"/>
            <a:ext cx="9414621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CA" altLang="en-US" dirty="0">
                <a:ea typeface="ＭＳ Ｐゴシック" panose="020B0600070205080204" pitchFamily="34" charset="-128"/>
              </a:rPr>
              <a:t>What are the MALE sex organs?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791128E2-58F8-AD41-9D86-6B2951D6C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799" y="1371599"/>
            <a:ext cx="6142383" cy="5257801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1600" dirty="0">
                <a:ea typeface="ＭＳ Ｐゴシック" panose="020B0600070205080204" pitchFamily="34" charset="-128"/>
              </a:rPr>
              <a:t> </a:t>
            </a:r>
            <a:r>
              <a:rPr lang="en-CA" altLang="en-US" sz="1600" u="sng" dirty="0">
                <a:ea typeface="ＭＳ Ｐゴシック" panose="020B0600070205080204" pitchFamily="34" charset="-128"/>
              </a:rPr>
              <a:t>Urethra</a:t>
            </a: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the tube through which urine and semen leaves the boy’s body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1600" u="sng" dirty="0">
                <a:ea typeface="ＭＳ Ｐゴシック" panose="020B0600070205080204" pitchFamily="34" charset="-128"/>
              </a:rPr>
              <a:t>Penis </a:t>
            </a: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tube-like organ that hangs outside the body</a:t>
            </a: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come in all sizes and shapes, determined by our genes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1600" u="sng" dirty="0">
                <a:ea typeface="ＭＳ Ｐゴシック" panose="020B0600070205080204" pitchFamily="34" charset="-128"/>
              </a:rPr>
              <a:t>Testicles or testes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usually two, one hangs lower</a:t>
            </a: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Sometimes called </a:t>
            </a:r>
            <a:r>
              <a:rPr lang="en-CA" altLang="en-US" sz="1400" u="sng" dirty="0">
                <a:ea typeface="ＭＳ Ｐゴシック" panose="020B0600070205080204" pitchFamily="34" charset="-128"/>
              </a:rPr>
              <a:t>balls </a:t>
            </a:r>
            <a:r>
              <a:rPr lang="en-CA" altLang="en-US" sz="1400" dirty="0">
                <a:ea typeface="ＭＳ Ｐゴシック" panose="020B0600070205080204" pitchFamily="34" charset="-128"/>
              </a:rPr>
              <a:t>or </a:t>
            </a:r>
            <a:r>
              <a:rPr lang="en-CA" altLang="en-US" sz="1400" u="sng" dirty="0">
                <a:ea typeface="ＭＳ Ｐゴシック" panose="020B0600070205080204" pitchFamily="34" charset="-128"/>
              </a:rPr>
              <a:t>nuts</a:t>
            </a:r>
            <a:endParaRPr lang="en-US" altLang="en-US" sz="1400" u="sng" dirty="0"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Where sperm are made</a:t>
            </a:r>
            <a:endParaRPr lang="en-US" altLang="en-US" sz="1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1600" u="sng" dirty="0">
                <a:ea typeface="ＭＳ Ｐゴシック" panose="020B0600070205080204" pitchFamily="34" charset="-128"/>
              </a:rPr>
              <a:t>Scrotum</a:t>
            </a: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bag of skin that holds testicles</a:t>
            </a: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keeps them at right temperature to make sperm, slightly cooler than body’s temperature</a:t>
            </a:r>
            <a:endParaRPr lang="en-US" altLang="en-US" sz="1400" dirty="0"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gets bigger and baggier and turns a darker colour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1600" u="sng" dirty="0">
                <a:ea typeface="ＭＳ Ｐゴシック" panose="020B0600070205080204" pitchFamily="34" charset="-128"/>
              </a:rPr>
              <a:t>Foreskin</a:t>
            </a:r>
          </a:p>
          <a:p>
            <a:pPr lvl="1" eaLnBrk="1" hangingPunct="1">
              <a:buFontTx/>
              <a:buChar char="-"/>
            </a:pPr>
            <a:r>
              <a:rPr lang="en-AU" altLang="en-US" sz="1400" dirty="0">
                <a:ea typeface="ＭＳ Ｐゴシック" panose="020B0600070205080204" pitchFamily="34" charset="-128"/>
              </a:rPr>
              <a:t>Roll of skin covering the end of the penis. </a:t>
            </a:r>
          </a:p>
          <a:p>
            <a:pPr lvl="1" eaLnBrk="1" hangingPunct="1">
              <a:buFontTx/>
              <a:buChar char="-"/>
            </a:pPr>
            <a:r>
              <a:rPr lang="en-CA" altLang="en-US" sz="1400" dirty="0">
                <a:ea typeface="ＭＳ Ｐゴシック" panose="020B0600070205080204" pitchFamily="34" charset="-128"/>
              </a:rPr>
              <a:t>This skin can be removed through the process of circumcision. </a:t>
            </a:r>
          </a:p>
          <a:p>
            <a:pPr marL="0" indent="0"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pic>
        <p:nvPicPr>
          <p:cNvPr id="19460" name="Picture 2" descr="C:\Documents and Settings\mdynie\Desktop\Puberty PPT for Next Wed\boys-pics\genitalia_side.gif">
            <a:extLst>
              <a:ext uri="{FF2B5EF4-FFF2-40B4-BE49-F238E27FC236}">
                <a16:creationId xmlns:a16="http://schemas.microsoft.com/office/drawing/2014/main" id="{023499BC-C046-AB4D-9735-BA425E85C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6" y="1766644"/>
            <a:ext cx="4575314" cy="469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FD8D6C-8AA2-CA4C-B3AB-E840BF6ABF20}"/>
              </a:ext>
            </a:extLst>
          </p:cNvPr>
          <p:cNvCxnSpPr>
            <a:cxnSpLocks/>
          </p:cNvCxnSpPr>
          <p:nvPr/>
        </p:nvCxnSpPr>
        <p:spPr>
          <a:xfrm flipH="1">
            <a:off x="4495799" y="1539657"/>
            <a:ext cx="1242392" cy="27910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604150-FA16-8A46-8DFF-FC5BA7555A54}"/>
              </a:ext>
            </a:extLst>
          </p:cNvPr>
          <p:cNvCxnSpPr>
            <a:cxnSpLocks/>
          </p:cNvCxnSpPr>
          <p:nvPr/>
        </p:nvCxnSpPr>
        <p:spPr>
          <a:xfrm flipH="1">
            <a:off x="4863548" y="2266122"/>
            <a:ext cx="874643" cy="19629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E54DD8-CAB2-0E4E-B134-564CC5E25C34}"/>
              </a:ext>
            </a:extLst>
          </p:cNvPr>
          <p:cNvCxnSpPr>
            <a:cxnSpLocks/>
          </p:cNvCxnSpPr>
          <p:nvPr/>
        </p:nvCxnSpPr>
        <p:spPr>
          <a:xfrm flipH="1">
            <a:off x="4483099" y="4330700"/>
            <a:ext cx="1574801" cy="11302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D95F8D-D1DD-6044-8A8E-032A507B7244}"/>
              </a:ext>
            </a:extLst>
          </p:cNvPr>
          <p:cNvCxnSpPr>
            <a:cxnSpLocks/>
          </p:cNvCxnSpPr>
          <p:nvPr/>
        </p:nvCxnSpPr>
        <p:spPr>
          <a:xfrm flipH="1">
            <a:off x="4176090" y="3207026"/>
            <a:ext cx="1881810" cy="20859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3B9C54F-CC42-AD00-9D83-0A6D9D55E49C}"/>
              </a:ext>
            </a:extLst>
          </p:cNvPr>
          <p:cNvCxnSpPr>
            <a:cxnSpLocks/>
          </p:cNvCxnSpPr>
          <p:nvPr/>
        </p:nvCxnSpPr>
        <p:spPr>
          <a:xfrm flipH="1" flipV="1">
            <a:off x="4969565" y="5397499"/>
            <a:ext cx="681384" cy="2904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02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ADF8-4672-2ABD-92C5-10FD2091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8B89D-CF2D-300C-0CE6-AB6A27F49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97" y="-58993"/>
            <a:ext cx="7044702" cy="3628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0402E-F7A1-7CA6-401A-3FD23C5C7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1" t="4101" r="16893" b="3064"/>
          <a:stretch/>
        </p:blipFill>
        <p:spPr>
          <a:xfrm>
            <a:off x="5707626" y="2026463"/>
            <a:ext cx="6135328" cy="486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6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11DD-C288-EDDA-6EDF-322ECA12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635522" cy="1492132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2: Research Walk – </a:t>
            </a:r>
            <a:br>
              <a:rPr lang="en-US" dirty="0"/>
            </a:br>
            <a:r>
              <a:rPr lang="en-US" dirty="0"/>
              <a:t>Male Reproductive system </a:t>
            </a:r>
            <a:r>
              <a:rPr lang="en-AU" sz="5400" b="1" dirty="0">
                <a:solidFill>
                  <a:schemeClr val="tx1"/>
                </a:solidFill>
              </a:rPr>
              <a:t>(pg.74-75)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28EAC-01C7-0440-4F61-F1B16C64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53568"/>
            <a:ext cx="10178322" cy="3593591"/>
          </a:xfrm>
        </p:spPr>
        <p:txBody>
          <a:bodyPr/>
          <a:lstStyle/>
          <a:p>
            <a:r>
              <a:rPr lang="en-US" dirty="0"/>
              <a:t>Around the room are different posters with information about </a:t>
            </a:r>
            <a:br>
              <a:rPr lang="en-US" dirty="0"/>
            </a:br>
            <a:r>
              <a:rPr lang="en-US" dirty="0"/>
              <a:t>puberty and the male reproductive system.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Walk around the class and use each poster to help you answer </a:t>
            </a:r>
            <a:br>
              <a:rPr lang="en-US" dirty="0"/>
            </a:br>
            <a:r>
              <a:rPr lang="en-US" dirty="0"/>
              <a:t>the relevant questions. </a:t>
            </a:r>
          </a:p>
          <a:p>
            <a:r>
              <a:rPr lang="en-US" dirty="0"/>
              <a:t>You have 20 minutes.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3" descr="Puberty in Numbers: Everything you need to know about growing up by Liz  Flavell - Books - Hachette Australia">
            <a:extLst>
              <a:ext uri="{FF2B5EF4-FFF2-40B4-BE49-F238E27FC236}">
                <a16:creationId xmlns:a16="http://schemas.microsoft.com/office/drawing/2014/main" id="{B1295CC1-4F64-CF90-4750-D977F4E35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4683534"/>
            <a:ext cx="3130714" cy="206399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57DE41-7792-087B-57BE-5742794E1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60" y="2455785"/>
            <a:ext cx="2540201" cy="36124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6" name="Picture 5" descr="Buy The Boys&amp;#39; Guide to Growing Up Book Online at Low Prices in India | The  Boys&amp;#39; Guide to Growing Up Reviews &amp;amp; Ratings - Amazon.in">
            <a:extLst>
              <a:ext uri="{FF2B5EF4-FFF2-40B4-BE49-F238E27FC236}">
                <a16:creationId xmlns:a16="http://schemas.microsoft.com/office/drawing/2014/main" id="{A2E408DB-9C7C-4EFE-C8E0-7E39EDC81B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68" y="4293877"/>
            <a:ext cx="3130714" cy="21482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</p:pic>
      <p:pic>
        <p:nvPicPr>
          <p:cNvPr id="7" name="Picture 6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A869299F-4629-13A1-E4A9-4FBEF7946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684" y="4009527"/>
            <a:ext cx="2792819" cy="27169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Picture 7" descr="Sperm production to ejaculation">
            <a:extLst>
              <a:ext uri="{FF2B5EF4-FFF2-40B4-BE49-F238E27FC236}">
                <a16:creationId xmlns:a16="http://schemas.microsoft.com/office/drawing/2014/main" id="{866A4C6D-F2FE-7E07-2F34-37CFD05BA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02" y="4364164"/>
            <a:ext cx="3390324" cy="22602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6578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75D2-89E2-D502-9209-56297A49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C6B28-8EC4-937C-AB61-65C249294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perm production to ejaculation">
            <a:extLst>
              <a:ext uri="{FF2B5EF4-FFF2-40B4-BE49-F238E27FC236}">
                <a16:creationId xmlns:a16="http://schemas.microsoft.com/office/drawing/2014/main" id="{F4A4BE51-FE38-84BE-37EC-AFB621F4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"/>
            <a:ext cx="11052313" cy="6858000"/>
          </a:xfrm>
          <a:prstGeom prst="rect">
            <a:avLst/>
          </a:prstGeom>
          <a:noFill/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408973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C39B-AAA3-5167-534A-B9F81D94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EAC2E-1280-89F1-60CB-076C0C9F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14D2C8B-0A61-58E2-AC2F-4DAFDC913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74" y="48913"/>
            <a:ext cx="8077852" cy="6760174"/>
          </a:xfrm>
          <a:prstGeom prst="rect">
            <a:avLst/>
          </a:prstGeom>
          <a:ln w="38100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DE1915-8EB0-1674-2A8E-709C655F5828}"/>
              </a:ext>
            </a:extLst>
          </p:cNvPr>
          <p:cNvSpPr/>
          <p:nvPr/>
        </p:nvSpPr>
        <p:spPr>
          <a:xfrm>
            <a:off x="2544417" y="768626"/>
            <a:ext cx="3286540" cy="1272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E09561-6FFA-BF7A-AB18-6113ECD5F2EA}"/>
              </a:ext>
            </a:extLst>
          </p:cNvPr>
          <p:cNvSpPr/>
          <p:nvPr/>
        </p:nvSpPr>
        <p:spPr>
          <a:xfrm>
            <a:off x="6318300" y="808050"/>
            <a:ext cx="3286540" cy="1272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52B99-779C-DC74-0C51-1ACBC79D69DC}"/>
              </a:ext>
            </a:extLst>
          </p:cNvPr>
          <p:cNvSpPr/>
          <p:nvPr/>
        </p:nvSpPr>
        <p:spPr>
          <a:xfrm>
            <a:off x="6318300" y="3014537"/>
            <a:ext cx="3286540" cy="1272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FF77E-3142-D414-194C-CBA788D19ADE}"/>
              </a:ext>
            </a:extLst>
          </p:cNvPr>
          <p:cNvSpPr/>
          <p:nvPr/>
        </p:nvSpPr>
        <p:spPr>
          <a:xfrm>
            <a:off x="2544417" y="3127513"/>
            <a:ext cx="3286540" cy="1159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697EE-C9BC-FB4F-2137-3802EB6A15BD}"/>
              </a:ext>
            </a:extLst>
          </p:cNvPr>
          <p:cNvSpPr/>
          <p:nvPr/>
        </p:nvSpPr>
        <p:spPr>
          <a:xfrm>
            <a:off x="2544417" y="5275980"/>
            <a:ext cx="3286540" cy="1199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E007B5-A4D5-6C8C-9DC6-4D39DA7E67FD}"/>
              </a:ext>
            </a:extLst>
          </p:cNvPr>
          <p:cNvSpPr/>
          <p:nvPr/>
        </p:nvSpPr>
        <p:spPr>
          <a:xfrm>
            <a:off x="6318300" y="5144704"/>
            <a:ext cx="3286540" cy="13309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8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A011-FD45-FA63-24A6-02FE24C6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09B0-DB98-3B92-620F-18E63FC76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uy The Boys&amp;#39; Guide to Growing Up Book Online at Low Prices in India | The  Boys&amp;#39; Guide to Growing Up Reviews &amp;amp; Ratings - Amazon.in">
            <a:extLst>
              <a:ext uri="{FF2B5EF4-FFF2-40B4-BE49-F238E27FC236}">
                <a16:creationId xmlns:a16="http://schemas.microsoft.com/office/drawing/2014/main" id="{DBB3A846-E2CA-A341-04F7-92095C489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6" y="0"/>
            <a:ext cx="11025808" cy="6857999"/>
          </a:xfrm>
          <a:prstGeom prst="rect">
            <a:avLst/>
          </a:prstGeom>
          <a:noFill/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75833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FA4-4305-54C5-90C6-6A8BEEDF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2987E-E250-A2F2-01B0-53023F9B0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4564976" cy="4407013"/>
          </a:xfrm>
        </p:spPr>
        <p:txBody>
          <a:bodyPr>
            <a:normAutofit/>
          </a:bodyPr>
          <a:lstStyle/>
          <a:p>
            <a:r>
              <a:rPr lang="en-US" dirty="0"/>
              <a:t>Males and females can both be sexually aroused, and both can orgasm.</a:t>
            </a:r>
          </a:p>
          <a:p>
            <a:endParaRPr lang="en-US" dirty="0"/>
          </a:p>
          <a:p>
            <a:r>
              <a:rPr lang="en-US" dirty="0"/>
              <a:t>Masturbation is the term used to describe the stimulation of one's own genitals.  </a:t>
            </a:r>
          </a:p>
          <a:p>
            <a:endParaRPr lang="en-US" dirty="0"/>
          </a:p>
          <a:p>
            <a:r>
              <a:rPr lang="en-US" dirty="0"/>
              <a:t>For reproduction to be able to occur  through sexual intercourse, an erection needs to happen.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7147A8C-9FD4-34BB-5DD5-627302689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54" y="0"/>
            <a:ext cx="6077825" cy="685800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071665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B495-EF9D-AE00-0C33-F68AE639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C91E-F104-1FCB-D840-BB7553F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756" y="2256902"/>
            <a:ext cx="10298244" cy="359359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uberty in Numbers: Everything you need to know about growing up by Liz  Flavell - Books - Hachette Australia">
            <a:extLst>
              <a:ext uri="{FF2B5EF4-FFF2-40B4-BE49-F238E27FC236}">
                <a16:creationId xmlns:a16="http://schemas.microsoft.com/office/drawing/2014/main" id="{FFD56526-E971-B544-387C-F6C79BFDA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49" y="0"/>
            <a:ext cx="11290852" cy="685800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738FDA35-6177-EDBA-5E8F-26B7558DB4D8}"/>
              </a:ext>
            </a:extLst>
          </p:cNvPr>
          <p:cNvSpPr/>
          <p:nvPr/>
        </p:nvSpPr>
        <p:spPr>
          <a:xfrm>
            <a:off x="3207026" y="1249395"/>
            <a:ext cx="5791200" cy="3958709"/>
          </a:xfrm>
          <a:prstGeom prst="cloud">
            <a:avLst/>
          </a:prstGeom>
          <a:solidFill>
            <a:srgbClr val="C0000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5C2EA-3145-0C63-050F-B8AA0D0E7361}"/>
              </a:ext>
            </a:extLst>
          </p:cNvPr>
          <p:cNvSpPr txBox="1"/>
          <p:nvPr/>
        </p:nvSpPr>
        <p:spPr>
          <a:xfrm>
            <a:off x="3837670" y="1954503"/>
            <a:ext cx="423108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Jumble" panose="02000503000000020004" pitchFamily="2" charset="0"/>
              </a:rPr>
              <a:t>FUN FACT!</a:t>
            </a:r>
          </a:p>
          <a:p>
            <a:pPr algn="ctr"/>
            <a:endParaRPr lang="en-US" dirty="0"/>
          </a:p>
          <a:p>
            <a:pPr algn="ctr"/>
            <a:r>
              <a:rPr lang="en-US" sz="2000" b="1" dirty="0"/>
              <a:t>The scientific name for a wet dream is a </a:t>
            </a:r>
            <a:r>
              <a:rPr lang="en-US" sz="2000" b="1" u="sng" dirty="0">
                <a:solidFill>
                  <a:srgbClr val="00B050"/>
                </a:solidFill>
              </a:rPr>
              <a:t>Nocturnal Emission</a:t>
            </a:r>
            <a:r>
              <a:rPr lang="en-US" sz="2000" b="1" dirty="0"/>
              <a:t>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Nocturnal = at nighttime.</a:t>
            </a:r>
          </a:p>
          <a:p>
            <a:pPr algn="ctr"/>
            <a:r>
              <a:rPr lang="en-US" dirty="0"/>
              <a:t>Emission = the discharge/release of something.</a:t>
            </a:r>
          </a:p>
        </p:txBody>
      </p:sp>
    </p:spTree>
    <p:extLst>
      <p:ext uri="{BB962C8B-B14F-4D97-AF65-F5344CB8AC3E}">
        <p14:creationId xmlns:p14="http://schemas.microsoft.com/office/powerpoint/2010/main" val="4152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5753-A209-91A1-B50C-332A7BE1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Journey of a Sperm </a:t>
            </a:r>
            <a:r>
              <a:rPr lang="en-AU" sz="4800" b="1" dirty="0">
                <a:solidFill>
                  <a:schemeClr val="tx1"/>
                </a:solidFill>
              </a:rPr>
              <a:t>(pg.76-77)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8C3D-58BA-A393-F511-2BC7FF8F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6699626" cy="3863007"/>
          </a:xfrm>
        </p:spPr>
        <p:txBody>
          <a:bodyPr>
            <a:normAutofit/>
          </a:bodyPr>
          <a:lstStyle/>
          <a:p>
            <a:r>
              <a:rPr lang="en-US" dirty="0"/>
              <a:t>Use your knowledge of the </a:t>
            </a:r>
            <a:r>
              <a:rPr lang="en-US" u="sng" dirty="0"/>
              <a:t>male reproductive system</a:t>
            </a:r>
            <a:r>
              <a:rPr lang="en-US" dirty="0"/>
              <a:t>, and the diagram in your books to help you fill in the blanks to uncover the ‘Journey of a Sperm.’ </a:t>
            </a:r>
          </a:p>
          <a:p>
            <a:endParaRPr lang="en-US" dirty="0"/>
          </a:p>
          <a:p>
            <a:r>
              <a:rPr lang="en-US" dirty="0"/>
              <a:t>You have 5 minutes to have a read and attempt to fill the blanks on your own, before we discuss the answers.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**Test your recall by not looking at your previous notes.**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08F60-6D90-E602-FB43-BAB649B0C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973" y="1306673"/>
            <a:ext cx="2631216" cy="368004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5" name="Picture 4" descr="A screenshot of a test&#10;&#10;Description automatically generated">
            <a:extLst>
              <a:ext uri="{FF2B5EF4-FFF2-40B4-BE49-F238E27FC236}">
                <a16:creationId xmlns:a16="http://schemas.microsoft.com/office/drawing/2014/main" id="{DC79EDB2-290E-89B1-AF68-7AF650CC6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797" y="2941983"/>
            <a:ext cx="2638205" cy="368004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59279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1C89-9FB9-7202-752E-5F452CF44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B531-5411-E8BA-068E-738DD43F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4: Journey of an OVUM </a:t>
            </a:r>
            <a:r>
              <a:rPr lang="en-AU" sz="4800" b="1" dirty="0">
                <a:solidFill>
                  <a:schemeClr val="tx1"/>
                </a:solidFill>
              </a:rPr>
              <a:t>(pg.78-79)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C5C5-06CB-9B59-1FA2-6B192F765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103" y="1874517"/>
            <a:ext cx="5869857" cy="4274491"/>
          </a:xfrm>
        </p:spPr>
        <p:txBody>
          <a:bodyPr>
            <a:normAutofit/>
          </a:bodyPr>
          <a:lstStyle/>
          <a:p>
            <a:r>
              <a:rPr lang="en-US" dirty="0"/>
              <a:t>Repeat the previous activity and use your knowledge of the </a:t>
            </a:r>
            <a:r>
              <a:rPr lang="en-US" u="sng" dirty="0"/>
              <a:t>female reproductive system</a:t>
            </a:r>
            <a:r>
              <a:rPr lang="en-US" dirty="0"/>
              <a:t>, and the diagram in your books to help you fill in the blanks to uncover the ‘Journey of an Ovum through menstruation.’ </a:t>
            </a:r>
          </a:p>
          <a:p>
            <a:endParaRPr lang="en-US" dirty="0"/>
          </a:p>
          <a:p>
            <a:r>
              <a:rPr lang="en-US" dirty="0"/>
              <a:t>You have 5 minutes to have a read and attempt to fill the blanks on your own, before we discuss the answers.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**Test your recall by not looking at your previous notes.**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diagram of a uterus&#10;&#10;Description automatically generated">
            <a:extLst>
              <a:ext uri="{FF2B5EF4-FFF2-40B4-BE49-F238E27FC236}">
                <a16:creationId xmlns:a16="http://schemas.microsoft.com/office/drawing/2014/main" id="{7F1928B9-8C0A-52FD-6B4E-30270949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2142596"/>
            <a:ext cx="2744828" cy="373946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1" name="Picture 10" descr="A screenshot of a test&#10;&#10;Description automatically generated">
            <a:extLst>
              <a:ext uri="{FF2B5EF4-FFF2-40B4-BE49-F238E27FC236}">
                <a16:creationId xmlns:a16="http://schemas.microsoft.com/office/drawing/2014/main" id="{107DA61A-14C6-BDF7-3385-E40709F5B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131" y="2851588"/>
            <a:ext cx="2730101" cy="373946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312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5993E-1C20-31F0-05F9-9858E034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0"/>
            <a:ext cx="3719322" cy="119786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Today’s focus</a:t>
            </a:r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DDC6B58D-BD1D-E68D-A1D8-64061B0F3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25" b="-1"/>
          <a:stretch/>
        </p:blipFill>
        <p:spPr>
          <a:xfrm>
            <a:off x="1308551" y="643464"/>
            <a:ext cx="5215024" cy="52603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B9DB-B874-766C-EC3B-6CFF028B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413" y="1655064"/>
            <a:ext cx="4186235" cy="4745735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 the male reproductive system.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Define the different parts of the male reproductive system.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Describe the journey of the sperm.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Describe the journey of an ovum.</a:t>
            </a:r>
          </a:p>
        </p:txBody>
      </p:sp>
    </p:spTree>
    <p:extLst>
      <p:ext uri="{BB962C8B-B14F-4D97-AF65-F5344CB8AC3E}">
        <p14:creationId xmlns:p14="http://schemas.microsoft.com/office/powerpoint/2010/main" val="48164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77BBE-00B8-A409-DBAD-6243ABF96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stacked books">
            <a:extLst>
              <a:ext uri="{FF2B5EF4-FFF2-40B4-BE49-F238E27FC236}">
                <a16:creationId xmlns:a16="http://schemas.microsoft.com/office/drawing/2014/main" id="{AE73972E-7B11-005E-6F21-BDC62E520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B3EE96-B0CE-2C9B-DF36-29599B487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613" y="0"/>
            <a:ext cx="11482387" cy="6858000"/>
          </a:xfrm>
          <a:custGeom>
            <a:avLst/>
            <a:gdLst>
              <a:gd name="connsiteX0" fmla="*/ 0 w 11482387"/>
              <a:gd name="connsiteY0" fmla="*/ 0 h 6858000"/>
              <a:gd name="connsiteX1" fmla="*/ 11482387 w 11482387"/>
              <a:gd name="connsiteY1" fmla="*/ 0 h 6858000"/>
              <a:gd name="connsiteX2" fmla="*/ 11482387 w 11482387"/>
              <a:gd name="connsiteY2" fmla="*/ 6858000 h 6858000"/>
              <a:gd name="connsiteX3" fmla="*/ 0 w 11482387"/>
              <a:gd name="connsiteY3" fmla="*/ 6858000 h 6858000"/>
              <a:gd name="connsiteX4" fmla="*/ 1587 w 11482387"/>
              <a:gd name="connsiteY4" fmla="*/ 6789738 h 6858000"/>
              <a:gd name="connsiteX5" fmla="*/ 9525 w 11482387"/>
              <a:gd name="connsiteY5" fmla="*/ 6729413 h 6858000"/>
              <a:gd name="connsiteX6" fmla="*/ 20637 w 11482387"/>
              <a:gd name="connsiteY6" fmla="*/ 6677025 h 6858000"/>
              <a:gd name="connsiteX7" fmla="*/ 34925 w 11482387"/>
              <a:gd name="connsiteY7" fmla="*/ 6630988 h 6858000"/>
              <a:gd name="connsiteX8" fmla="*/ 50800 w 11482387"/>
              <a:gd name="connsiteY8" fmla="*/ 6589713 h 6858000"/>
              <a:gd name="connsiteX9" fmla="*/ 69850 w 11482387"/>
              <a:gd name="connsiteY9" fmla="*/ 6553200 h 6858000"/>
              <a:gd name="connsiteX10" fmla="*/ 88900 w 11482387"/>
              <a:gd name="connsiteY10" fmla="*/ 6515100 h 6858000"/>
              <a:gd name="connsiteX11" fmla="*/ 107950 w 11482387"/>
              <a:gd name="connsiteY11" fmla="*/ 6477000 h 6858000"/>
              <a:gd name="connsiteX12" fmla="*/ 123825 w 11482387"/>
              <a:gd name="connsiteY12" fmla="*/ 6440488 h 6858000"/>
              <a:gd name="connsiteX13" fmla="*/ 139700 w 11482387"/>
              <a:gd name="connsiteY13" fmla="*/ 6399213 h 6858000"/>
              <a:gd name="connsiteX14" fmla="*/ 155575 w 11482387"/>
              <a:gd name="connsiteY14" fmla="*/ 6353175 h 6858000"/>
              <a:gd name="connsiteX15" fmla="*/ 166687 w 11482387"/>
              <a:gd name="connsiteY15" fmla="*/ 6300788 h 6858000"/>
              <a:gd name="connsiteX16" fmla="*/ 173037 w 11482387"/>
              <a:gd name="connsiteY16" fmla="*/ 6240463 h 6858000"/>
              <a:gd name="connsiteX17" fmla="*/ 176212 w 11482387"/>
              <a:gd name="connsiteY17" fmla="*/ 6172200 h 6858000"/>
              <a:gd name="connsiteX18" fmla="*/ 173037 w 11482387"/>
              <a:gd name="connsiteY18" fmla="*/ 6103938 h 6858000"/>
              <a:gd name="connsiteX19" fmla="*/ 166687 w 11482387"/>
              <a:gd name="connsiteY19" fmla="*/ 6043613 h 6858000"/>
              <a:gd name="connsiteX20" fmla="*/ 155575 w 11482387"/>
              <a:gd name="connsiteY20" fmla="*/ 5991225 h 6858000"/>
              <a:gd name="connsiteX21" fmla="*/ 139700 w 11482387"/>
              <a:gd name="connsiteY21" fmla="*/ 5945188 h 6858000"/>
              <a:gd name="connsiteX22" fmla="*/ 123825 w 11482387"/>
              <a:gd name="connsiteY22" fmla="*/ 5903913 h 6858000"/>
              <a:gd name="connsiteX23" fmla="*/ 107950 w 11482387"/>
              <a:gd name="connsiteY23" fmla="*/ 5867400 h 6858000"/>
              <a:gd name="connsiteX24" fmla="*/ 88900 w 11482387"/>
              <a:gd name="connsiteY24" fmla="*/ 5829300 h 6858000"/>
              <a:gd name="connsiteX25" fmla="*/ 69850 w 11482387"/>
              <a:gd name="connsiteY25" fmla="*/ 5791200 h 6858000"/>
              <a:gd name="connsiteX26" fmla="*/ 50800 w 11482387"/>
              <a:gd name="connsiteY26" fmla="*/ 5754688 h 6858000"/>
              <a:gd name="connsiteX27" fmla="*/ 34925 w 11482387"/>
              <a:gd name="connsiteY27" fmla="*/ 5713413 h 6858000"/>
              <a:gd name="connsiteX28" fmla="*/ 20637 w 11482387"/>
              <a:gd name="connsiteY28" fmla="*/ 5667375 h 6858000"/>
              <a:gd name="connsiteX29" fmla="*/ 9525 w 11482387"/>
              <a:gd name="connsiteY29" fmla="*/ 5614988 h 6858000"/>
              <a:gd name="connsiteX30" fmla="*/ 1587 w 11482387"/>
              <a:gd name="connsiteY30" fmla="*/ 5554663 h 6858000"/>
              <a:gd name="connsiteX31" fmla="*/ 0 w 11482387"/>
              <a:gd name="connsiteY31" fmla="*/ 5486400 h 6858000"/>
              <a:gd name="connsiteX32" fmla="*/ 1587 w 11482387"/>
              <a:gd name="connsiteY32" fmla="*/ 5418138 h 6858000"/>
              <a:gd name="connsiteX33" fmla="*/ 9525 w 11482387"/>
              <a:gd name="connsiteY33" fmla="*/ 5357813 h 6858000"/>
              <a:gd name="connsiteX34" fmla="*/ 20637 w 11482387"/>
              <a:gd name="connsiteY34" fmla="*/ 5305425 h 6858000"/>
              <a:gd name="connsiteX35" fmla="*/ 34925 w 11482387"/>
              <a:gd name="connsiteY35" fmla="*/ 5259388 h 6858000"/>
              <a:gd name="connsiteX36" fmla="*/ 50800 w 11482387"/>
              <a:gd name="connsiteY36" fmla="*/ 5218113 h 6858000"/>
              <a:gd name="connsiteX37" fmla="*/ 69850 w 11482387"/>
              <a:gd name="connsiteY37" fmla="*/ 5181600 h 6858000"/>
              <a:gd name="connsiteX38" fmla="*/ 88900 w 11482387"/>
              <a:gd name="connsiteY38" fmla="*/ 5143500 h 6858000"/>
              <a:gd name="connsiteX39" fmla="*/ 107950 w 11482387"/>
              <a:gd name="connsiteY39" fmla="*/ 5105400 h 6858000"/>
              <a:gd name="connsiteX40" fmla="*/ 123825 w 11482387"/>
              <a:gd name="connsiteY40" fmla="*/ 5068888 h 6858000"/>
              <a:gd name="connsiteX41" fmla="*/ 139700 w 11482387"/>
              <a:gd name="connsiteY41" fmla="*/ 5027613 h 6858000"/>
              <a:gd name="connsiteX42" fmla="*/ 155575 w 11482387"/>
              <a:gd name="connsiteY42" fmla="*/ 4981575 h 6858000"/>
              <a:gd name="connsiteX43" fmla="*/ 166687 w 11482387"/>
              <a:gd name="connsiteY43" fmla="*/ 4929188 h 6858000"/>
              <a:gd name="connsiteX44" fmla="*/ 173037 w 11482387"/>
              <a:gd name="connsiteY44" fmla="*/ 4868863 h 6858000"/>
              <a:gd name="connsiteX45" fmla="*/ 176212 w 11482387"/>
              <a:gd name="connsiteY45" fmla="*/ 4800600 h 6858000"/>
              <a:gd name="connsiteX46" fmla="*/ 173037 w 11482387"/>
              <a:gd name="connsiteY46" fmla="*/ 4732338 h 6858000"/>
              <a:gd name="connsiteX47" fmla="*/ 166687 w 11482387"/>
              <a:gd name="connsiteY47" fmla="*/ 4672013 h 6858000"/>
              <a:gd name="connsiteX48" fmla="*/ 155575 w 11482387"/>
              <a:gd name="connsiteY48" fmla="*/ 4619625 h 6858000"/>
              <a:gd name="connsiteX49" fmla="*/ 139700 w 11482387"/>
              <a:gd name="connsiteY49" fmla="*/ 4573588 h 6858000"/>
              <a:gd name="connsiteX50" fmla="*/ 123825 w 11482387"/>
              <a:gd name="connsiteY50" fmla="*/ 4532313 h 6858000"/>
              <a:gd name="connsiteX51" fmla="*/ 107950 w 11482387"/>
              <a:gd name="connsiteY51" fmla="*/ 4495800 h 6858000"/>
              <a:gd name="connsiteX52" fmla="*/ 69850 w 11482387"/>
              <a:gd name="connsiteY52" fmla="*/ 4419600 h 6858000"/>
              <a:gd name="connsiteX53" fmla="*/ 50800 w 11482387"/>
              <a:gd name="connsiteY53" fmla="*/ 4383088 h 6858000"/>
              <a:gd name="connsiteX54" fmla="*/ 34925 w 11482387"/>
              <a:gd name="connsiteY54" fmla="*/ 4341813 h 6858000"/>
              <a:gd name="connsiteX55" fmla="*/ 20637 w 11482387"/>
              <a:gd name="connsiteY55" fmla="*/ 4295775 h 6858000"/>
              <a:gd name="connsiteX56" fmla="*/ 9525 w 11482387"/>
              <a:gd name="connsiteY56" fmla="*/ 4243388 h 6858000"/>
              <a:gd name="connsiteX57" fmla="*/ 1587 w 11482387"/>
              <a:gd name="connsiteY57" fmla="*/ 4183063 h 6858000"/>
              <a:gd name="connsiteX58" fmla="*/ 0 w 11482387"/>
              <a:gd name="connsiteY58" fmla="*/ 4114800 h 6858000"/>
              <a:gd name="connsiteX59" fmla="*/ 1587 w 11482387"/>
              <a:gd name="connsiteY59" fmla="*/ 4046538 h 6858000"/>
              <a:gd name="connsiteX60" fmla="*/ 9525 w 11482387"/>
              <a:gd name="connsiteY60" fmla="*/ 3986213 h 6858000"/>
              <a:gd name="connsiteX61" fmla="*/ 20637 w 11482387"/>
              <a:gd name="connsiteY61" fmla="*/ 3933825 h 6858000"/>
              <a:gd name="connsiteX62" fmla="*/ 34925 w 11482387"/>
              <a:gd name="connsiteY62" fmla="*/ 3887788 h 6858000"/>
              <a:gd name="connsiteX63" fmla="*/ 50800 w 11482387"/>
              <a:gd name="connsiteY63" fmla="*/ 3846513 h 6858000"/>
              <a:gd name="connsiteX64" fmla="*/ 69850 w 11482387"/>
              <a:gd name="connsiteY64" fmla="*/ 3810000 h 6858000"/>
              <a:gd name="connsiteX65" fmla="*/ 88900 w 11482387"/>
              <a:gd name="connsiteY65" fmla="*/ 3771900 h 6858000"/>
              <a:gd name="connsiteX66" fmla="*/ 107950 w 11482387"/>
              <a:gd name="connsiteY66" fmla="*/ 3733800 h 6858000"/>
              <a:gd name="connsiteX67" fmla="*/ 123825 w 11482387"/>
              <a:gd name="connsiteY67" fmla="*/ 3697288 h 6858000"/>
              <a:gd name="connsiteX68" fmla="*/ 139700 w 11482387"/>
              <a:gd name="connsiteY68" fmla="*/ 3656013 h 6858000"/>
              <a:gd name="connsiteX69" fmla="*/ 155575 w 11482387"/>
              <a:gd name="connsiteY69" fmla="*/ 3609975 h 6858000"/>
              <a:gd name="connsiteX70" fmla="*/ 166687 w 11482387"/>
              <a:gd name="connsiteY70" fmla="*/ 3557588 h 6858000"/>
              <a:gd name="connsiteX71" fmla="*/ 173037 w 11482387"/>
              <a:gd name="connsiteY71" fmla="*/ 3497263 h 6858000"/>
              <a:gd name="connsiteX72" fmla="*/ 176212 w 11482387"/>
              <a:gd name="connsiteY72" fmla="*/ 3427413 h 6858000"/>
              <a:gd name="connsiteX73" fmla="*/ 173037 w 11482387"/>
              <a:gd name="connsiteY73" fmla="*/ 3360738 h 6858000"/>
              <a:gd name="connsiteX74" fmla="*/ 166687 w 11482387"/>
              <a:gd name="connsiteY74" fmla="*/ 3300413 h 6858000"/>
              <a:gd name="connsiteX75" fmla="*/ 155575 w 11482387"/>
              <a:gd name="connsiteY75" fmla="*/ 3248025 h 6858000"/>
              <a:gd name="connsiteX76" fmla="*/ 139700 w 11482387"/>
              <a:gd name="connsiteY76" fmla="*/ 3201988 h 6858000"/>
              <a:gd name="connsiteX77" fmla="*/ 123825 w 11482387"/>
              <a:gd name="connsiteY77" fmla="*/ 3160713 h 6858000"/>
              <a:gd name="connsiteX78" fmla="*/ 107950 w 11482387"/>
              <a:gd name="connsiteY78" fmla="*/ 3124200 h 6858000"/>
              <a:gd name="connsiteX79" fmla="*/ 88900 w 11482387"/>
              <a:gd name="connsiteY79" fmla="*/ 3086100 h 6858000"/>
              <a:gd name="connsiteX80" fmla="*/ 69850 w 11482387"/>
              <a:gd name="connsiteY80" fmla="*/ 3048000 h 6858000"/>
              <a:gd name="connsiteX81" fmla="*/ 50800 w 11482387"/>
              <a:gd name="connsiteY81" fmla="*/ 3011488 h 6858000"/>
              <a:gd name="connsiteX82" fmla="*/ 34925 w 11482387"/>
              <a:gd name="connsiteY82" fmla="*/ 2970213 h 6858000"/>
              <a:gd name="connsiteX83" fmla="*/ 20637 w 11482387"/>
              <a:gd name="connsiteY83" fmla="*/ 2924175 h 6858000"/>
              <a:gd name="connsiteX84" fmla="*/ 9525 w 11482387"/>
              <a:gd name="connsiteY84" fmla="*/ 2871788 h 6858000"/>
              <a:gd name="connsiteX85" fmla="*/ 1587 w 11482387"/>
              <a:gd name="connsiteY85" fmla="*/ 2811463 h 6858000"/>
              <a:gd name="connsiteX86" fmla="*/ 0 w 11482387"/>
              <a:gd name="connsiteY86" fmla="*/ 2743200 h 6858000"/>
              <a:gd name="connsiteX87" fmla="*/ 1587 w 11482387"/>
              <a:gd name="connsiteY87" fmla="*/ 2674938 h 6858000"/>
              <a:gd name="connsiteX88" fmla="*/ 9525 w 11482387"/>
              <a:gd name="connsiteY88" fmla="*/ 2614613 h 6858000"/>
              <a:gd name="connsiteX89" fmla="*/ 20637 w 11482387"/>
              <a:gd name="connsiteY89" fmla="*/ 2562225 h 6858000"/>
              <a:gd name="connsiteX90" fmla="*/ 34925 w 11482387"/>
              <a:gd name="connsiteY90" fmla="*/ 2516188 h 6858000"/>
              <a:gd name="connsiteX91" fmla="*/ 50800 w 11482387"/>
              <a:gd name="connsiteY91" fmla="*/ 2474913 h 6858000"/>
              <a:gd name="connsiteX92" fmla="*/ 69850 w 11482387"/>
              <a:gd name="connsiteY92" fmla="*/ 2438400 h 6858000"/>
              <a:gd name="connsiteX93" fmla="*/ 88900 w 11482387"/>
              <a:gd name="connsiteY93" fmla="*/ 2400300 h 6858000"/>
              <a:gd name="connsiteX94" fmla="*/ 107950 w 11482387"/>
              <a:gd name="connsiteY94" fmla="*/ 2362200 h 6858000"/>
              <a:gd name="connsiteX95" fmla="*/ 123825 w 11482387"/>
              <a:gd name="connsiteY95" fmla="*/ 2325688 h 6858000"/>
              <a:gd name="connsiteX96" fmla="*/ 139700 w 11482387"/>
              <a:gd name="connsiteY96" fmla="*/ 2284413 h 6858000"/>
              <a:gd name="connsiteX97" fmla="*/ 155575 w 11482387"/>
              <a:gd name="connsiteY97" fmla="*/ 2238375 h 6858000"/>
              <a:gd name="connsiteX98" fmla="*/ 166687 w 11482387"/>
              <a:gd name="connsiteY98" fmla="*/ 2185988 h 6858000"/>
              <a:gd name="connsiteX99" fmla="*/ 173037 w 11482387"/>
              <a:gd name="connsiteY99" fmla="*/ 2125663 h 6858000"/>
              <a:gd name="connsiteX100" fmla="*/ 176212 w 11482387"/>
              <a:gd name="connsiteY100" fmla="*/ 2057400 h 6858000"/>
              <a:gd name="connsiteX101" fmla="*/ 173037 w 11482387"/>
              <a:gd name="connsiteY101" fmla="*/ 1989138 h 6858000"/>
              <a:gd name="connsiteX102" fmla="*/ 166687 w 11482387"/>
              <a:gd name="connsiteY102" fmla="*/ 1928813 h 6858000"/>
              <a:gd name="connsiteX103" fmla="*/ 155575 w 11482387"/>
              <a:gd name="connsiteY103" fmla="*/ 1876425 h 6858000"/>
              <a:gd name="connsiteX104" fmla="*/ 139700 w 11482387"/>
              <a:gd name="connsiteY104" fmla="*/ 1830388 h 6858000"/>
              <a:gd name="connsiteX105" fmla="*/ 123825 w 11482387"/>
              <a:gd name="connsiteY105" fmla="*/ 1789113 h 6858000"/>
              <a:gd name="connsiteX106" fmla="*/ 107950 w 11482387"/>
              <a:gd name="connsiteY106" fmla="*/ 1752600 h 6858000"/>
              <a:gd name="connsiteX107" fmla="*/ 88900 w 11482387"/>
              <a:gd name="connsiteY107" fmla="*/ 1714500 h 6858000"/>
              <a:gd name="connsiteX108" fmla="*/ 69850 w 11482387"/>
              <a:gd name="connsiteY108" fmla="*/ 1676400 h 6858000"/>
              <a:gd name="connsiteX109" fmla="*/ 50800 w 11482387"/>
              <a:gd name="connsiteY109" fmla="*/ 1639888 h 6858000"/>
              <a:gd name="connsiteX110" fmla="*/ 34925 w 11482387"/>
              <a:gd name="connsiteY110" fmla="*/ 1598613 h 6858000"/>
              <a:gd name="connsiteX111" fmla="*/ 20637 w 11482387"/>
              <a:gd name="connsiteY111" fmla="*/ 1552575 h 6858000"/>
              <a:gd name="connsiteX112" fmla="*/ 9525 w 11482387"/>
              <a:gd name="connsiteY112" fmla="*/ 1500188 h 6858000"/>
              <a:gd name="connsiteX113" fmla="*/ 1587 w 11482387"/>
              <a:gd name="connsiteY113" fmla="*/ 1439863 h 6858000"/>
              <a:gd name="connsiteX114" fmla="*/ 0 w 11482387"/>
              <a:gd name="connsiteY114" fmla="*/ 1371600 h 6858000"/>
              <a:gd name="connsiteX115" fmla="*/ 1587 w 11482387"/>
              <a:gd name="connsiteY115" fmla="*/ 1303338 h 6858000"/>
              <a:gd name="connsiteX116" fmla="*/ 9525 w 11482387"/>
              <a:gd name="connsiteY116" fmla="*/ 1243013 h 6858000"/>
              <a:gd name="connsiteX117" fmla="*/ 20637 w 11482387"/>
              <a:gd name="connsiteY117" fmla="*/ 1190625 h 6858000"/>
              <a:gd name="connsiteX118" fmla="*/ 34925 w 11482387"/>
              <a:gd name="connsiteY118" fmla="*/ 1144588 h 6858000"/>
              <a:gd name="connsiteX119" fmla="*/ 50800 w 11482387"/>
              <a:gd name="connsiteY119" fmla="*/ 1103313 h 6858000"/>
              <a:gd name="connsiteX120" fmla="*/ 69850 w 11482387"/>
              <a:gd name="connsiteY120" fmla="*/ 1066800 h 6858000"/>
              <a:gd name="connsiteX121" fmla="*/ 88900 w 11482387"/>
              <a:gd name="connsiteY121" fmla="*/ 1028700 h 6858000"/>
              <a:gd name="connsiteX122" fmla="*/ 107950 w 11482387"/>
              <a:gd name="connsiteY122" fmla="*/ 990600 h 6858000"/>
              <a:gd name="connsiteX123" fmla="*/ 123825 w 11482387"/>
              <a:gd name="connsiteY123" fmla="*/ 954088 h 6858000"/>
              <a:gd name="connsiteX124" fmla="*/ 139700 w 11482387"/>
              <a:gd name="connsiteY124" fmla="*/ 912813 h 6858000"/>
              <a:gd name="connsiteX125" fmla="*/ 155575 w 11482387"/>
              <a:gd name="connsiteY125" fmla="*/ 866775 h 6858000"/>
              <a:gd name="connsiteX126" fmla="*/ 166687 w 11482387"/>
              <a:gd name="connsiteY126" fmla="*/ 814388 h 6858000"/>
              <a:gd name="connsiteX127" fmla="*/ 173037 w 11482387"/>
              <a:gd name="connsiteY127" fmla="*/ 754063 h 6858000"/>
              <a:gd name="connsiteX128" fmla="*/ 176212 w 11482387"/>
              <a:gd name="connsiteY128" fmla="*/ 685800 h 6858000"/>
              <a:gd name="connsiteX129" fmla="*/ 173037 w 11482387"/>
              <a:gd name="connsiteY129" fmla="*/ 617538 h 6858000"/>
              <a:gd name="connsiteX130" fmla="*/ 166687 w 11482387"/>
              <a:gd name="connsiteY130" fmla="*/ 557213 h 6858000"/>
              <a:gd name="connsiteX131" fmla="*/ 155575 w 11482387"/>
              <a:gd name="connsiteY131" fmla="*/ 504825 h 6858000"/>
              <a:gd name="connsiteX132" fmla="*/ 139700 w 11482387"/>
              <a:gd name="connsiteY132" fmla="*/ 458788 h 6858000"/>
              <a:gd name="connsiteX133" fmla="*/ 123825 w 11482387"/>
              <a:gd name="connsiteY133" fmla="*/ 417513 h 6858000"/>
              <a:gd name="connsiteX134" fmla="*/ 107950 w 11482387"/>
              <a:gd name="connsiteY134" fmla="*/ 381000 h 6858000"/>
              <a:gd name="connsiteX135" fmla="*/ 88900 w 11482387"/>
              <a:gd name="connsiteY135" fmla="*/ 342900 h 6858000"/>
              <a:gd name="connsiteX136" fmla="*/ 69850 w 11482387"/>
              <a:gd name="connsiteY136" fmla="*/ 304800 h 6858000"/>
              <a:gd name="connsiteX137" fmla="*/ 50800 w 11482387"/>
              <a:gd name="connsiteY137" fmla="*/ 268288 h 6858000"/>
              <a:gd name="connsiteX138" fmla="*/ 34925 w 11482387"/>
              <a:gd name="connsiteY138" fmla="*/ 227013 h 6858000"/>
              <a:gd name="connsiteX139" fmla="*/ 20637 w 11482387"/>
              <a:gd name="connsiteY139" fmla="*/ 180975 h 6858000"/>
              <a:gd name="connsiteX140" fmla="*/ 9525 w 11482387"/>
              <a:gd name="connsiteY140" fmla="*/ 128588 h 6858000"/>
              <a:gd name="connsiteX141" fmla="*/ 1587 w 11482387"/>
              <a:gd name="connsiteY141" fmla="*/ 68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1482387" h="6858000">
                <a:moveTo>
                  <a:pt x="0" y="0"/>
                </a:moveTo>
                <a:lnTo>
                  <a:pt x="11482387" y="0"/>
                </a:lnTo>
                <a:lnTo>
                  <a:pt x="11482387" y="6858000"/>
                </a:lnTo>
                <a:lnTo>
                  <a:pt x="0" y="6858000"/>
                </a:lnTo>
                <a:lnTo>
                  <a:pt x="1587" y="6789738"/>
                </a:lnTo>
                <a:lnTo>
                  <a:pt x="9525" y="6729413"/>
                </a:lnTo>
                <a:lnTo>
                  <a:pt x="20637" y="6677025"/>
                </a:lnTo>
                <a:lnTo>
                  <a:pt x="34925" y="6630988"/>
                </a:lnTo>
                <a:lnTo>
                  <a:pt x="50800" y="6589713"/>
                </a:lnTo>
                <a:lnTo>
                  <a:pt x="69850" y="6553200"/>
                </a:lnTo>
                <a:lnTo>
                  <a:pt x="88900" y="6515100"/>
                </a:lnTo>
                <a:lnTo>
                  <a:pt x="107950" y="6477000"/>
                </a:lnTo>
                <a:lnTo>
                  <a:pt x="123825" y="6440488"/>
                </a:lnTo>
                <a:lnTo>
                  <a:pt x="139700" y="6399213"/>
                </a:lnTo>
                <a:lnTo>
                  <a:pt x="155575" y="6353175"/>
                </a:lnTo>
                <a:lnTo>
                  <a:pt x="166687" y="6300788"/>
                </a:lnTo>
                <a:lnTo>
                  <a:pt x="173037" y="6240463"/>
                </a:lnTo>
                <a:lnTo>
                  <a:pt x="176212" y="6172200"/>
                </a:lnTo>
                <a:lnTo>
                  <a:pt x="173037" y="6103938"/>
                </a:lnTo>
                <a:lnTo>
                  <a:pt x="166687" y="6043613"/>
                </a:lnTo>
                <a:lnTo>
                  <a:pt x="155575" y="5991225"/>
                </a:lnTo>
                <a:lnTo>
                  <a:pt x="139700" y="5945188"/>
                </a:lnTo>
                <a:lnTo>
                  <a:pt x="123825" y="5903913"/>
                </a:lnTo>
                <a:lnTo>
                  <a:pt x="107950" y="5867400"/>
                </a:lnTo>
                <a:lnTo>
                  <a:pt x="88900" y="5829300"/>
                </a:lnTo>
                <a:lnTo>
                  <a:pt x="69850" y="5791200"/>
                </a:lnTo>
                <a:lnTo>
                  <a:pt x="50800" y="5754688"/>
                </a:lnTo>
                <a:lnTo>
                  <a:pt x="34925" y="5713413"/>
                </a:lnTo>
                <a:lnTo>
                  <a:pt x="20637" y="5667375"/>
                </a:lnTo>
                <a:lnTo>
                  <a:pt x="9525" y="5614988"/>
                </a:lnTo>
                <a:lnTo>
                  <a:pt x="1587" y="5554663"/>
                </a:lnTo>
                <a:lnTo>
                  <a:pt x="0" y="5486400"/>
                </a:lnTo>
                <a:lnTo>
                  <a:pt x="1587" y="5418138"/>
                </a:lnTo>
                <a:lnTo>
                  <a:pt x="9525" y="5357813"/>
                </a:lnTo>
                <a:lnTo>
                  <a:pt x="20637" y="5305425"/>
                </a:lnTo>
                <a:lnTo>
                  <a:pt x="34925" y="5259388"/>
                </a:lnTo>
                <a:lnTo>
                  <a:pt x="50800" y="5218113"/>
                </a:lnTo>
                <a:lnTo>
                  <a:pt x="69850" y="5181600"/>
                </a:lnTo>
                <a:lnTo>
                  <a:pt x="88900" y="5143500"/>
                </a:lnTo>
                <a:lnTo>
                  <a:pt x="107950" y="5105400"/>
                </a:lnTo>
                <a:lnTo>
                  <a:pt x="123825" y="5068888"/>
                </a:lnTo>
                <a:lnTo>
                  <a:pt x="139700" y="5027613"/>
                </a:lnTo>
                <a:lnTo>
                  <a:pt x="155575" y="4981575"/>
                </a:lnTo>
                <a:lnTo>
                  <a:pt x="166687" y="4929188"/>
                </a:lnTo>
                <a:lnTo>
                  <a:pt x="173037" y="4868863"/>
                </a:lnTo>
                <a:lnTo>
                  <a:pt x="176212" y="4800600"/>
                </a:lnTo>
                <a:lnTo>
                  <a:pt x="173037" y="4732338"/>
                </a:lnTo>
                <a:lnTo>
                  <a:pt x="166687" y="4672013"/>
                </a:lnTo>
                <a:lnTo>
                  <a:pt x="155575" y="4619625"/>
                </a:lnTo>
                <a:lnTo>
                  <a:pt x="139700" y="4573588"/>
                </a:lnTo>
                <a:lnTo>
                  <a:pt x="123825" y="4532313"/>
                </a:lnTo>
                <a:lnTo>
                  <a:pt x="107950" y="4495800"/>
                </a:lnTo>
                <a:lnTo>
                  <a:pt x="69850" y="4419600"/>
                </a:lnTo>
                <a:lnTo>
                  <a:pt x="50800" y="4383088"/>
                </a:lnTo>
                <a:lnTo>
                  <a:pt x="34925" y="4341813"/>
                </a:lnTo>
                <a:lnTo>
                  <a:pt x="20637" y="4295775"/>
                </a:lnTo>
                <a:lnTo>
                  <a:pt x="9525" y="4243388"/>
                </a:lnTo>
                <a:lnTo>
                  <a:pt x="1587" y="4183063"/>
                </a:lnTo>
                <a:lnTo>
                  <a:pt x="0" y="4114800"/>
                </a:lnTo>
                <a:lnTo>
                  <a:pt x="1587" y="4046538"/>
                </a:lnTo>
                <a:lnTo>
                  <a:pt x="9525" y="3986213"/>
                </a:lnTo>
                <a:lnTo>
                  <a:pt x="20637" y="3933825"/>
                </a:lnTo>
                <a:lnTo>
                  <a:pt x="34925" y="3887788"/>
                </a:lnTo>
                <a:lnTo>
                  <a:pt x="50800" y="3846513"/>
                </a:lnTo>
                <a:lnTo>
                  <a:pt x="69850" y="3810000"/>
                </a:lnTo>
                <a:lnTo>
                  <a:pt x="88900" y="3771900"/>
                </a:lnTo>
                <a:lnTo>
                  <a:pt x="107950" y="3733800"/>
                </a:lnTo>
                <a:lnTo>
                  <a:pt x="123825" y="3697288"/>
                </a:lnTo>
                <a:lnTo>
                  <a:pt x="139700" y="3656013"/>
                </a:lnTo>
                <a:lnTo>
                  <a:pt x="155575" y="3609975"/>
                </a:lnTo>
                <a:lnTo>
                  <a:pt x="166687" y="3557588"/>
                </a:lnTo>
                <a:lnTo>
                  <a:pt x="173037" y="3497263"/>
                </a:lnTo>
                <a:lnTo>
                  <a:pt x="176212" y="3427413"/>
                </a:lnTo>
                <a:lnTo>
                  <a:pt x="173037" y="3360738"/>
                </a:lnTo>
                <a:lnTo>
                  <a:pt x="166687" y="3300413"/>
                </a:lnTo>
                <a:lnTo>
                  <a:pt x="155575" y="3248025"/>
                </a:lnTo>
                <a:lnTo>
                  <a:pt x="139700" y="3201988"/>
                </a:lnTo>
                <a:lnTo>
                  <a:pt x="123825" y="3160713"/>
                </a:lnTo>
                <a:lnTo>
                  <a:pt x="107950" y="3124200"/>
                </a:lnTo>
                <a:lnTo>
                  <a:pt x="88900" y="3086100"/>
                </a:lnTo>
                <a:lnTo>
                  <a:pt x="69850" y="3048000"/>
                </a:lnTo>
                <a:lnTo>
                  <a:pt x="50800" y="3011488"/>
                </a:lnTo>
                <a:lnTo>
                  <a:pt x="34925" y="2970213"/>
                </a:lnTo>
                <a:lnTo>
                  <a:pt x="20637" y="2924175"/>
                </a:lnTo>
                <a:lnTo>
                  <a:pt x="9525" y="2871788"/>
                </a:lnTo>
                <a:lnTo>
                  <a:pt x="1587" y="2811463"/>
                </a:lnTo>
                <a:lnTo>
                  <a:pt x="0" y="2743200"/>
                </a:lnTo>
                <a:lnTo>
                  <a:pt x="1587" y="2674938"/>
                </a:lnTo>
                <a:lnTo>
                  <a:pt x="9525" y="2614613"/>
                </a:lnTo>
                <a:lnTo>
                  <a:pt x="20637" y="2562225"/>
                </a:lnTo>
                <a:lnTo>
                  <a:pt x="34925" y="2516188"/>
                </a:lnTo>
                <a:lnTo>
                  <a:pt x="50800" y="2474913"/>
                </a:lnTo>
                <a:lnTo>
                  <a:pt x="69850" y="2438400"/>
                </a:lnTo>
                <a:lnTo>
                  <a:pt x="88900" y="2400300"/>
                </a:lnTo>
                <a:lnTo>
                  <a:pt x="107950" y="2362200"/>
                </a:lnTo>
                <a:lnTo>
                  <a:pt x="123825" y="2325688"/>
                </a:lnTo>
                <a:lnTo>
                  <a:pt x="139700" y="2284413"/>
                </a:lnTo>
                <a:lnTo>
                  <a:pt x="155575" y="2238375"/>
                </a:lnTo>
                <a:lnTo>
                  <a:pt x="166687" y="2185988"/>
                </a:lnTo>
                <a:lnTo>
                  <a:pt x="173037" y="2125663"/>
                </a:lnTo>
                <a:lnTo>
                  <a:pt x="176212" y="2057400"/>
                </a:lnTo>
                <a:lnTo>
                  <a:pt x="173037" y="1989138"/>
                </a:lnTo>
                <a:lnTo>
                  <a:pt x="166687" y="1928813"/>
                </a:lnTo>
                <a:lnTo>
                  <a:pt x="155575" y="1876425"/>
                </a:lnTo>
                <a:lnTo>
                  <a:pt x="139700" y="1830388"/>
                </a:lnTo>
                <a:lnTo>
                  <a:pt x="123825" y="1789113"/>
                </a:lnTo>
                <a:lnTo>
                  <a:pt x="107950" y="1752600"/>
                </a:lnTo>
                <a:lnTo>
                  <a:pt x="88900" y="1714500"/>
                </a:lnTo>
                <a:lnTo>
                  <a:pt x="69850" y="1676400"/>
                </a:lnTo>
                <a:lnTo>
                  <a:pt x="50800" y="1639888"/>
                </a:lnTo>
                <a:lnTo>
                  <a:pt x="34925" y="1598613"/>
                </a:lnTo>
                <a:lnTo>
                  <a:pt x="20637" y="1552575"/>
                </a:lnTo>
                <a:lnTo>
                  <a:pt x="9525" y="1500188"/>
                </a:lnTo>
                <a:lnTo>
                  <a:pt x="1587" y="1439863"/>
                </a:lnTo>
                <a:lnTo>
                  <a:pt x="0" y="1371600"/>
                </a:lnTo>
                <a:lnTo>
                  <a:pt x="1587" y="1303338"/>
                </a:lnTo>
                <a:lnTo>
                  <a:pt x="9525" y="1243013"/>
                </a:lnTo>
                <a:lnTo>
                  <a:pt x="20637" y="1190625"/>
                </a:lnTo>
                <a:lnTo>
                  <a:pt x="34925" y="1144588"/>
                </a:lnTo>
                <a:lnTo>
                  <a:pt x="50800" y="1103313"/>
                </a:lnTo>
                <a:lnTo>
                  <a:pt x="69850" y="1066800"/>
                </a:lnTo>
                <a:lnTo>
                  <a:pt x="88900" y="1028700"/>
                </a:lnTo>
                <a:lnTo>
                  <a:pt x="107950" y="990600"/>
                </a:lnTo>
                <a:lnTo>
                  <a:pt x="123825" y="954088"/>
                </a:lnTo>
                <a:lnTo>
                  <a:pt x="139700" y="912813"/>
                </a:lnTo>
                <a:lnTo>
                  <a:pt x="155575" y="866775"/>
                </a:lnTo>
                <a:lnTo>
                  <a:pt x="166687" y="814388"/>
                </a:lnTo>
                <a:lnTo>
                  <a:pt x="173037" y="754063"/>
                </a:lnTo>
                <a:lnTo>
                  <a:pt x="176212" y="685800"/>
                </a:lnTo>
                <a:lnTo>
                  <a:pt x="173037" y="617538"/>
                </a:lnTo>
                <a:lnTo>
                  <a:pt x="166687" y="557213"/>
                </a:lnTo>
                <a:lnTo>
                  <a:pt x="155575" y="504825"/>
                </a:lnTo>
                <a:lnTo>
                  <a:pt x="139700" y="458788"/>
                </a:lnTo>
                <a:lnTo>
                  <a:pt x="123825" y="417513"/>
                </a:lnTo>
                <a:lnTo>
                  <a:pt x="107950" y="381000"/>
                </a:lnTo>
                <a:lnTo>
                  <a:pt x="88900" y="342900"/>
                </a:lnTo>
                <a:lnTo>
                  <a:pt x="69850" y="304800"/>
                </a:lnTo>
                <a:lnTo>
                  <a:pt x="50800" y="268288"/>
                </a:lnTo>
                <a:lnTo>
                  <a:pt x="34925" y="227013"/>
                </a:lnTo>
                <a:lnTo>
                  <a:pt x="20637" y="180975"/>
                </a:lnTo>
                <a:lnTo>
                  <a:pt x="9525" y="128588"/>
                </a:lnTo>
                <a:lnTo>
                  <a:pt x="1587" y="6826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643DF-3385-EFEA-83D0-F53D3FA1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82423"/>
            <a:ext cx="10178322" cy="1492132"/>
          </a:xfrm>
        </p:spPr>
        <p:txBody>
          <a:bodyPr>
            <a:normAutofit/>
          </a:bodyPr>
          <a:lstStyle/>
          <a:p>
            <a:r>
              <a:rPr lang="en-US" dirty="0"/>
              <a:t>GLOSSARY: 		</a:t>
            </a:r>
            <a:r>
              <a:rPr lang="en-AU" dirty="0"/>
              <a:t>(Pg. 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98A8F-D32F-D404-49C2-E8C91869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16149"/>
            <a:ext cx="10678052" cy="4984676"/>
          </a:xfrm>
        </p:spPr>
        <p:txBody>
          <a:bodyPr>
            <a:normAutofit/>
          </a:bodyPr>
          <a:lstStyle/>
          <a:p>
            <a:r>
              <a:rPr lang="en-US" dirty="0"/>
              <a:t>At the front of your books is your glossary. Turn to your glossary and add the following words and their definitions:</a:t>
            </a:r>
          </a:p>
          <a:p>
            <a:endParaRPr lang="en-US" dirty="0"/>
          </a:p>
          <a:p>
            <a:r>
              <a:rPr lang="en-US" b="1" i="1" dirty="0"/>
              <a:t>Erection</a:t>
            </a:r>
          </a:p>
          <a:p>
            <a:pPr lvl="1"/>
            <a:r>
              <a:rPr lang="en-US" dirty="0"/>
              <a:t>When a male is sexually aroused, blood rushes to the penis causing it to harden and enlarge.</a:t>
            </a:r>
          </a:p>
          <a:p>
            <a:pPr lvl="1"/>
            <a:endParaRPr lang="en-US" dirty="0"/>
          </a:p>
          <a:p>
            <a:r>
              <a:rPr lang="en-US" b="1" i="1" dirty="0"/>
              <a:t>Sperm</a:t>
            </a:r>
          </a:p>
          <a:p>
            <a:pPr lvl="1"/>
            <a:r>
              <a:rPr lang="en-US" dirty="0"/>
              <a:t>The male sex cell formed in the testes and contains the male DNA.</a:t>
            </a:r>
          </a:p>
          <a:p>
            <a:pPr lvl="1"/>
            <a:endParaRPr lang="en-US" dirty="0"/>
          </a:p>
          <a:p>
            <a:r>
              <a:rPr lang="en-US" b="1" i="1" dirty="0"/>
              <a:t>Ejaculation</a:t>
            </a:r>
          </a:p>
          <a:p>
            <a:pPr lvl="1"/>
            <a:r>
              <a:rPr lang="en-US" dirty="0"/>
              <a:t>The act of ejecting semen from the body.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07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A154C-53FA-59DE-ED24-EB3AFD640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A77D789-9DE0-43A3-B196-F13CFECFA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6624B-5331-309A-FD6E-B19373DB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US" dirty="0"/>
              <a:t>FAQ’s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BC648B-BC3C-4674-B1FD-2F9F1C6D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72CA8D-5034-2BED-C5D1-59FD80866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On page 80 you can find some extra questions and answers related to the male reproductive system.</a:t>
            </a:r>
          </a:p>
        </p:txBody>
      </p:sp>
      <p:pic>
        <p:nvPicPr>
          <p:cNvPr id="4" name="Picture 3" descr="A diagram of a person's body&#10;&#10;Description automatically generated">
            <a:extLst>
              <a:ext uri="{FF2B5EF4-FFF2-40B4-BE49-F238E27FC236}">
                <a16:creationId xmlns:a16="http://schemas.microsoft.com/office/drawing/2014/main" id="{8E9B77FE-DFD9-6755-595F-856D09C3B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"/>
          <a:stretch/>
        </p:blipFill>
        <p:spPr>
          <a:xfrm>
            <a:off x="6780948" y="10"/>
            <a:ext cx="5411052" cy="6857990"/>
          </a:xfrm>
          <a:custGeom>
            <a:avLst/>
            <a:gdLst/>
            <a:ahLst/>
            <a:cxnLst/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803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B036-B9C4-5AF4-05DF-82CD8FF5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354E-F7A6-3C38-71E4-4E66C80F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63" y="362408"/>
            <a:ext cx="10972800" cy="1658198"/>
          </a:xfrm>
        </p:spPr>
        <p:txBody>
          <a:bodyPr>
            <a:normAutofit/>
          </a:bodyPr>
          <a:lstStyle/>
          <a:p>
            <a:r>
              <a:rPr lang="en-US" sz="4400" dirty="0"/>
              <a:t>Activity 5: REFLECTION</a:t>
            </a:r>
            <a:br>
              <a:rPr lang="en-US" sz="4400" dirty="0"/>
            </a:br>
            <a:r>
              <a:rPr lang="en-US" sz="4400" dirty="0"/>
              <a:t>Test your knowledge… </a:t>
            </a:r>
            <a:r>
              <a:rPr lang="en-AU" sz="4400" b="1" dirty="0">
                <a:solidFill>
                  <a:schemeClr val="tx1"/>
                </a:solidFill>
              </a:rPr>
              <a:t>(pg.79)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395F6-9982-3B0E-3765-7AFD6E1A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1663907"/>
            <a:ext cx="3907199" cy="48675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Visit: </a:t>
            </a:r>
            <a:br>
              <a:rPr lang="en-US" sz="20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https://wordwall.net/resource/31937101/changes-at-puberty-male-female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Complete the activity to sort the changes that happen to males and females during puberty.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have 5 minutes to have a go at these activities.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389DC1-67CF-75A0-9FC4-E8ECE143D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" r="2143"/>
          <a:stretch/>
        </p:blipFill>
        <p:spPr>
          <a:xfrm>
            <a:off x="134983" y="2020606"/>
            <a:ext cx="7544573" cy="417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7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42EE89-46A6-4616-987D-6468BC707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A29992-9794-4D64-AB37-EA803ED6C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653089" y="319086"/>
            <a:ext cx="885825" cy="12192000"/>
          </a:xfrm>
          <a:custGeom>
            <a:avLst/>
            <a:gdLst>
              <a:gd name="connsiteX0" fmla="*/ 885825 w 885825"/>
              <a:gd name="connsiteY0" fmla="*/ 6098626 h 12192000"/>
              <a:gd name="connsiteX1" fmla="*/ 882650 w 885825"/>
              <a:gd name="connsiteY1" fmla="*/ 6166889 h 12192000"/>
              <a:gd name="connsiteX2" fmla="*/ 876300 w 885825"/>
              <a:gd name="connsiteY2" fmla="*/ 6227214 h 12192000"/>
              <a:gd name="connsiteX3" fmla="*/ 865188 w 885825"/>
              <a:gd name="connsiteY3" fmla="*/ 6279601 h 12192000"/>
              <a:gd name="connsiteX4" fmla="*/ 849313 w 885825"/>
              <a:gd name="connsiteY4" fmla="*/ 6325639 h 12192000"/>
              <a:gd name="connsiteX5" fmla="*/ 833438 w 885825"/>
              <a:gd name="connsiteY5" fmla="*/ 6366914 h 12192000"/>
              <a:gd name="connsiteX6" fmla="*/ 817563 w 885825"/>
              <a:gd name="connsiteY6" fmla="*/ 6403426 h 12192000"/>
              <a:gd name="connsiteX7" fmla="*/ 798513 w 885825"/>
              <a:gd name="connsiteY7" fmla="*/ 6441526 h 12192000"/>
              <a:gd name="connsiteX8" fmla="*/ 779463 w 885825"/>
              <a:gd name="connsiteY8" fmla="*/ 6479626 h 12192000"/>
              <a:gd name="connsiteX9" fmla="*/ 760413 w 885825"/>
              <a:gd name="connsiteY9" fmla="*/ 6516139 h 12192000"/>
              <a:gd name="connsiteX10" fmla="*/ 744538 w 885825"/>
              <a:gd name="connsiteY10" fmla="*/ 6557414 h 12192000"/>
              <a:gd name="connsiteX11" fmla="*/ 730250 w 885825"/>
              <a:gd name="connsiteY11" fmla="*/ 6603451 h 12192000"/>
              <a:gd name="connsiteX12" fmla="*/ 719138 w 885825"/>
              <a:gd name="connsiteY12" fmla="*/ 6655839 h 12192000"/>
              <a:gd name="connsiteX13" fmla="*/ 711200 w 885825"/>
              <a:gd name="connsiteY13" fmla="*/ 6716164 h 12192000"/>
              <a:gd name="connsiteX14" fmla="*/ 709613 w 885825"/>
              <a:gd name="connsiteY14" fmla="*/ 6784426 h 12192000"/>
              <a:gd name="connsiteX15" fmla="*/ 711200 w 885825"/>
              <a:gd name="connsiteY15" fmla="*/ 6852689 h 12192000"/>
              <a:gd name="connsiteX16" fmla="*/ 719138 w 885825"/>
              <a:gd name="connsiteY16" fmla="*/ 6913014 h 12192000"/>
              <a:gd name="connsiteX17" fmla="*/ 730250 w 885825"/>
              <a:gd name="connsiteY17" fmla="*/ 6965401 h 12192000"/>
              <a:gd name="connsiteX18" fmla="*/ 744538 w 885825"/>
              <a:gd name="connsiteY18" fmla="*/ 7011439 h 12192000"/>
              <a:gd name="connsiteX19" fmla="*/ 760413 w 885825"/>
              <a:gd name="connsiteY19" fmla="*/ 7052714 h 12192000"/>
              <a:gd name="connsiteX20" fmla="*/ 779463 w 885825"/>
              <a:gd name="connsiteY20" fmla="*/ 7089226 h 12192000"/>
              <a:gd name="connsiteX21" fmla="*/ 798513 w 885825"/>
              <a:gd name="connsiteY21" fmla="*/ 7127326 h 12192000"/>
              <a:gd name="connsiteX22" fmla="*/ 817563 w 885825"/>
              <a:gd name="connsiteY22" fmla="*/ 7165426 h 12192000"/>
              <a:gd name="connsiteX23" fmla="*/ 833438 w 885825"/>
              <a:gd name="connsiteY23" fmla="*/ 7201939 h 12192000"/>
              <a:gd name="connsiteX24" fmla="*/ 849313 w 885825"/>
              <a:gd name="connsiteY24" fmla="*/ 7243214 h 12192000"/>
              <a:gd name="connsiteX25" fmla="*/ 865188 w 885825"/>
              <a:gd name="connsiteY25" fmla="*/ 7289251 h 12192000"/>
              <a:gd name="connsiteX26" fmla="*/ 876300 w 885825"/>
              <a:gd name="connsiteY26" fmla="*/ 7341639 h 12192000"/>
              <a:gd name="connsiteX27" fmla="*/ 882650 w 885825"/>
              <a:gd name="connsiteY27" fmla="*/ 7401964 h 12192000"/>
              <a:gd name="connsiteX28" fmla="*/ 885825 w 885825"/>
              <a:gd name="connsiteY28" fmla="*/ 7470226 h 12192000"/>
              <a:gd name="connsiteX29" fmla="*/ 882650 w 885825"/>
              <a:gd name="connsiteY29" fmla="*/ 7538489 h 12192000"/>
              <a:gd name="connsiteX30" fmla="*/ 876300 w 885825"/>
              <a:gd name="connsiteY30" fmla="*/ 7598814 h 12192000"/>
              <a:gd name="connsiteX31" fmla="*/ 865188 w 885825"/>
              <a:gd name="connsiteY31" fmla="*/ 7651201 h 12192000"/>
              <a:gd name="connsiteX32" fmla="*/ 849313 w 885825"/>
              <a:gd name="connsiteY32" fmla="*/ 7697239 h 12192000"/>
              <a:gd name="connsiteX33" fmla="*/ 833438 w 885825"/>
              <a:gd name="connsiteY33" fmla="*/ 7738514 h 12192000"/>
              <a:gd name="connsiteX34" fmla="*/ 817563 w 885825"/>
              <a:gd name="connsiteY34" fmla="*/ 7775026 h 12192000"/>
              <a:gd name="connsiteX35" fmla="*/ 798513 w 885825"/>
              <a:gd name="connsiteY35" fmla="*/ 7813126 h 12192000"/>
              <a:gd name="connsiteX36" fmla="*/ 779463 w 885825"/>
              <a:gd name="connsiteY36" fmla="*/ 7851226 h 12192000"/>
              <a:gd name="connsiteX37" fmla="*/ 760413 w 885825"/>
              <a:gd name="connsiteY37" fmla="*/ 7887739 h 12192000"/>
              <a:gd name="connsiteX38" fmla="*/ 744538 w 885825"/>
              <a:gd name="connsiteY38" fmla="*/ 7929014 h 12192000"/>
              <a:gd name="connsiteX39" fmla="*/ 730250 w 885825"/>
              <a:gd name="connsiteY39" fmla="*/ 7975051 h 12192000"/>
              <a:gd name="connsiteX40" fmla="*/ 719138 w 885825"/>
              <a:gd name="connsiteY40" fmla="*/ 8027439 h 12192000"/>
              <a:gd name="connsiteX41" fmla="*/ 711200 w 885825"/>
              <a:gd name="connsiteY41" fmla="*/ 8087764 h 12192000"/>
              <a:gd name="connsiteX42" fmla="*/ 709613 w 885825"/>
              <a:gd name="connsiteY42" fmla="*/ 8156026 h 12192000"/>
              <a:gd name="connsiteX43" fmla="*/ 711200 w 885825"/>
              <a:gd name="connsiteY43" fmla="*/ 8224289 h 12192000"/>
              <a:gd name="connsiteX44" fmla="*/ 719138 w 885825"/>
              <a:gd name="connsiteY44" fmla="*/ 8284614 h 12192000"/>
              <a:gd name="connsiteX45" fmla="*/ 730250 w 885825"/>
              <a:gd name="connsiteY45" fmla="*/ 8337001 h 12192000"/>
              <a:gd name="connsiteX46" fmla="*/ 744538 w 885825"/>
              <a:gd name="connsiteY46" fmla="*/ 8383039 h 12192000"/>
              <a:gd name="connsiteX47" fmla="*/ 760413 w 885825"/>
              <a:gd name="connsiteY47" fmla="*/ 8424314 h 12192000"/>
              <a:gd name="connsiteX48" fmla="*/ 779463 w 885825"/>
              <a:gd name="connsiteY48" fmla="*/ 8460826 h 12192000"/>
              <a:gd name="connsiteX49" fmla="*/ 798513 w 885825"/>
              <a:gd name="connsiteY49" fmla="*/ 8498926 h 12192000"/>
              <a:gd name="connsiteX50" fmla="*/ 817563 w 885825"/>
              <a:gd name="connsiteY50" fmla="*/ 8537026 h 12192000"/>
              <a:gd name="connsiteX51" fmla="*/ 833438 w 885825"/>
              <a:gd name="connsiteY51" fmla="*/ 8573540 h 12192000"/>
              <a:gd name="connsiteX52" fmla="*/ 849313 w 885825"/>
              <a:gd name="connsiteY52" fmla="*/ 8614814 h 12192000"/>
              <a:gd name="connsiteX53" fmla="*/ 865188 w 885825"/>
              <a:gd name="connsiteY53" fmla="*/ 8660852 h 12192000"/>
              <a:gd name="connsiteX54" fmla="*/ 876300 w 885825"/>
              <a:gd name="connsiteY54" fmla="*/ 8713240 h 12192000"/>
              <a:gd name="connsiteX55" fmla="*/ 882650 w 885825"/>
              <a:gd name="connsiteY55" fmla="*/ 8773564 h 12192000"/>
              <a:gd name="connsiteX56" fmla="*/ 885825 w 885825"/>
              <a:gd name="connsiteY56" fmla="*/ 8840240 h 12192000"/>
              <a:gd name="connsiteX57" fmla="*/ 882650 w 885825"/>
              <a:gd name="connsiteY57" fmla="*/ 8910090 h 12192000"/>
              <a:gd name="connsiteX58" fmla="*/ 876300 w 885825"/>
              <a:gd name="connsiteY58" fmla="*/ 8970414 h 12192000"/>
              <a:gd name="connsiteX59" fmla="*/ 865188 w 885825"/>
              <a:gd name="connsiteY59" fmla="*/ 9022802 h 12192000"/>
              <a:gd name="connsiteX60" fmla="*/ 849313 w 885825"/>
              <a:gd name="connsiteY60" fmla="*/ 9068840 h 12192000"/>
              <a:gd name="connsiteX61" fmla="*/ 833438 w 885825"/>
              <a:gd name="connsiteY61" fmla="*/ 9110114 h 12192000"/>
              <a:gd name="connsiteX62" fmla="*/ 817563 w 885825"/>
              <a:gd name="connsiteY62" fmla="*/ 9146628 h 12192000"/>
              <a:gd name="connsiteX63" fmla="*/ 798513 w 885825"/>
              <a:gd name="connsiteY63" fmla="*/ 9184728 h 12192000"/>
              <a:gd name="connsiteX64" fmla="*/ 779463 w 885825"/>
              <a:gd name="connsiteY64" fmla="*/ 9222828 h 12192000"/>
              <a:gd name="connsiteX65" fmla="*/ 760413 w 885825"/>
              <a:gd name="connsiteY65" fmla="*/ 9259340 h 12192000"/>
              <a:gd name="connsiteX66" fmla="*/ 744538 w 885825"/>
              <a:gd name="connsiteY66" fmla="*/ 9300614 h 12192000"/>
              <a:gd name="connsiteX67" fmla="*/ 730250 w 885825"/>
              <a:gd name="connsiteY67" fmla="*/ 9346652 h 12192000"/>
              <a:gd name="connsiteX68" fmla="*/ 719138 w 885825"/>
              <a:gd name="connsiteY68" fmla="*/ 9399040 h 12192000"/>
              <a:gd name="connsiteX69" fmla="*/ 711200 w 885825"/>
              <a:gd name="connsiteY69" fmla="*/ 9459364 h 12192000"/>
              <a:gd name="connsiteX70" fmla="*/ 709613 w 885825"/>
              <a:gd name="connsiteY70" fmla="*/ 9527628 h 12192000"/>
              <a:gd name="connsiteX71" fmla="*/ 711200 w 885825"/>
              <a:gd name="connsiteY71" fmla="*/ 9595890 h 12192000"/>
              <a:gd name="connsiteX72" fmla="*/ 719138 w 885825"/>
              <a:gd name="connsiteY72" fmla="*/ 9656214 h 12192000"/>
              <a:gd name="connsiteX73" fmla="*/ 730250 w 885825"/>
              <a:gd name="connsiteY73" fmla="*/ 9708602 h 12192000"/>
              <a:gd name="connsiteX74" fmla="*/ 744538 w 885825"/>
              <a:gd name="connsiteY74" fmla="*/ 9754640 h 12192000"/>
              <a:gd name="connsiteX75" fmla="*/ 760413 w 885825"/>
              <a:gd name="connsiteY75" fmla="*/ 9795914 h 12192000"/>
              <a:gd name="connsiteX76" fmla="*/ 779463 w 885825"/>
              <a:gd name="connsiteY76" fmla="*/ 9832428 h 12192000"/>
              <a:gd name="connsiteX77" fmla="*/ 817563 w 885825"/>
              <a:gd name="connsiteY77" fmla="*/ 9908628 h 12192000"/>
              <a:gd name="connsiteX78" fmla="*/ 833438 w 885825"/>
              <a:gd name="connsiteY78" fmla="*/ 9945140 h 12192000"/>
              <a:gd name="connsiteX79" fmla="*/ 849313 w 885825"/>
              <a:gd name="connsiteY79" fmla="*/ 9986414 h 12192000"/>
              <a:gd name="connsiteX80" fmla="*/ 865188 w 885825"/>
              <a:gd name="connsiteY80" fmla="*/ 10032452 h 12192000"/>
              <a:gd name="connsiteX81" fmla="*/ 876300 w 885825"/>
              <a:gd name="connsiteY81" fmla="*/ 10084840 h 12192000"/>
              <a:gd name="connsiteX82" fmla="*/ 882650 w 885825"/>
              <a:gd name="connsiteY82" fmla="*/ 10145164 h 12192000"/>
              <a:gd name="connsiteX83" fmla="*/ 885825 w 885825"/>
              <a:gd name="connsiteY83" fmla="*/ 10213428 h 12192000"/>
              <a:gd name="connsiteX84" fmla="*/ 882650 w 885825"/>
              <a:gd name="connsiteY84" fmla="*/ 10281690 h 12192000"/>
              <a:gd name="connsiteX85" fmla="*/ 876300 w 885825"/>
              <a:gd name="connsiteY85" fmla="*/ 10342014 h 12192000"/>
              <a:gd name="connsiteX86" fmla="*/ 865188 w 885825"/>
              <a:gd name="connsiteY86" fmla="*/ 10394402 h 12192000"/>
              <a:gd name="connsiteX87" fmla="*/ 849313 w 885825"/>
              <a:gd name="connsiteY87" fmla="*/ 10440440 h 12192000"/>
              <a:gd name="connsiteX88" fmla="*/ 833438 w 885825"/>
              <a:gd name="connsiteY88" fmla="*/ 10481714 h 12192000"/>
              <a:gd name="connsiteX89" fmla="*/ 817563 w 885825"/>
              <a:gd name="connsiteY89" fmla="*/ 10518228 h 12192000"/>
              <a:gd name="connsiteX90" fmla="*/ 798513 w 885825"/>
              <a:gd name="connsiteY90" fmla="*/ 10556328 h 12192000"/>
              <a:gd name="connsiteX91" fmla="*/ 779463 w 885825"/>
              <a:gd name="connsiteY91" fmla="*/ 10594428 h 12192000"/>
              <a:gd name="connsiteX92" fmla="*/ 760413 w 885825"/>
              <a:gd name="connsiteY92" fmla="*/ 10630940 h 12192000"/>
              <a:gd name="connsiteX93" fmla="*/ 744538 w 885825"/>
              <a:gd name="connsiteY93" fmla="*/ 10672214 h 12192000"/>
              <a:gd name="connsiteX94" fmla="*/ 730250 w 885825"/>
              <a:gd name="connsiteY94" fmla="*/ 10718252 h 12192000"/>
              <a:gd name="connsiteX95" fmla="*/ 719138 w 885825"/>
              <a:gd name="connsiteY95" fmla="*/ 10770640 h 12192000"/>
              <a:gd name="connsiteX96" fmla="*/ 711200 w 885825"/>
              <a:gd name="connsiteY96" fmla="*/ 10830964 h 12192000"/>
              <a:gd name="connsiteX97" fmla="*/ 709613 w 885825"/>
              <a:gd name="connsiteY97" fmla="*/ 10899228 h 12192000"/>
              <a:gd name="connsiteX98" fmla="*/ 711200 w 885825"/>
              <a:gd name="connsiteY98" fmla="*/ 10967490 h 12192000"/>
              <a:gd name="connsiteX99" fmla="*/ 719138 w 885825"/>
              <a:gd name="connsiteY99" fmla="*/ 11027814 h 12192000"/>
              <a:gd name="connsiteX100" fmla="*/ 730250 w 885825"/>
              <a:gd name="connsiteY100" fmla="*/ 11080202 h 12192000"/>
              <a:gd name="connsiteX101" fmla="*/ 744538 w 885825"/>
              <a:gd name="connsiteY101" fmla="*/ 11126240 h 12192000"/>
              <a:gd name="connsiteX102" fmla="*/ 760413 w 885825"/>
              <a:gd name="connsiteY102" fmla="*/ 11167514 h 12192000"/>
              <a:gd name="connsiteX103" fmla="*/ 779463 w 885825"/>
              <a:gd name="connsiteY103" fmla="*/ 11204028 h 12192000"/>
              <a:gd name="connsiteX104" fmla="*/ 798513 w 885825"/>
              <a:gd name="connsiteY104" fmla="*/ 11242128 h 12192000"/>
              <a:gd name="connsiteX105" fmla="*/ 817563 w 885825"/>
              <a:gd name="connsiteY105" fmla="*/ 11280228 h 12192000"/>
              <a:gd name="connsiteX106" fmla="*/ 833438 w 885825"/>
              <a:gd name="connsiteY106" fmla="*/ 11316740 h 12192000"/>
              <a:gd name="connsiteX107" fmla="*/ 849313 w 885825"/>
              <a:gd name="connsiteY107" fmla="*/ 11358014 h 12192000"/>
              <a:gd name="connsiteX108" fmla="*/ 865188 w 885825"/>
              <a:gd name="connsiteY108" fmla="*/ 11404052 h 12192000"/>
              <a:gd name="connsiteX109" fmla="*/ 876300 w 885825"/>
              <a:gd name="connsiteY109" fmla="*/ 11456440 h 12192000"/>
              <a:gd name="connsiteX110" fmla="*/ 882650 w 885825"/>
              <a:gd name="connsiteY110" fmla="*/ 11516764 h 12192000"/>
              <a:gd name="connsiteX111" fmla="*/ 885825 w 885825"/>
              <a:gd name="connsiteY111" fmla="*/ 11585028 h 12192000"/>
              <a:gd name="connsiteX112" fmla="*/ 882650 w 885825"/>
              <a:gd name="connsiteY112" fmla="*/ 11653290 h 12192000"/>
              <a:gd name="connsiteX113" fmla="*/ 876300 w 885825"/>
              <a:gd name="connsiteY113" fmla="*/ 11713614 h 12192000"/>
              <a:gd name="connsiteX114" fmla="*/ 865188 w 885825"/>
              <a:gd name="connsiteY114" fmla="*/ 11766002 h 12192000"/>
              <a:gd name="connsiteX115" fmla="*/ 849313 w 885825"/>
              <a:gd name="connsiteY115" fmla="*/ 11812040 h 12192000"/>
              <a:gd name="connsiteX116" fmla="*/ 833438 w 885825"/>
              <a:gd name="connsiteY116" fmla="*/ 11853314 h 12192000"/>
              <a:gd name="connsiteX117" fmla="*/ 817563 w 885825"/>
              <a:gd name="connsiteY117" fmla="*/ 11889828 h 12192000"/>
              <a:gd name="connsiteX118" fmla="*/ 798513 w 885825"/>
              <a:gd name="connsiteY118" fmla="*/ 11927928 h 12192000"/>
              <a:gd name="connsiteX119" fmla="*/ 779463 w 885825"/>
              <a:gd name="connsiteY119" fmla="*/ 11966028 h 12192000"/>
              <a:gd name="connsiteX120" fmla="*/ 760413 w 885825"/>
              <a:gd name="connsiteY120" fmla="*/ 12002540 h 12192000"/>
              <a:gd name="connsiteX121" fmla="*/ 744538 w 885825"/>
              <a:gd name="connsiteY121" fmla="*/ 12043814 h 12192000"/>
              <a:gd name="connsiteX122" fmla="*/ 730250 w 885825"/>
              <a:gd name="connsiteY122" fmla="*/ 12089852 h 12192000"/>
              <a:gd name="connsiteX123" fmla="*/ 719138 w 885825"/>
              <a:gd name="connsiteY123" fmla="*/ 12142240 h 12192000"/>
              <a:gd name="connsiteX124" fmla="*/ 712590 w 885825"/>
              <a:gd name="connsiteY124" fmla="*/ 12192000 h 12192000"/>
              <a:gd name="connsiteX125" fmla="*/ 0 w 885825"/>
              <a:gd name="connsiteY125" fmla="*/ 12192000 h 12192000"/>
              <a:gd name="connsiteX126" fmla="*/ 0 w 885825"/>
              <a:gd name="connsiteY126" fmla="*/ 6779170 h 12192000"/>
              <a:gd name="connsiteX127" fmla="*/ 0 w 885825"/>
              <a:gd name="connsiteY127" fmla="*/ 6779170 h 12192000"/>
              <a:gd name="connsiteX128" fmla="*/ 0 w 885825"/>
              <a:gd name="connsiteY128" fmla="*/ 0 h 12192000"/>
              <a:gd name="connsiteX129" fmla="*/ 712590 w 885825"/>
              <a:gd name="connsiteY129" fmla="*/ 0 h 12192000"/>
              <a:gd name="connsiteX130" fmla="*/ 719137 w 885825"/>
              <a:gd name="connsiteY130" fmla="*/ 49758 h 12192000"/>
              <a:gd name="connsiteX131" fmla="*/ 730249 w 885825"/>
              <a:gd name="connsiteY131" fmla="*/ 102145 h 12192000"/>
              <a:gd name="connsiteX132" fmla="*/ 744537 w 885825"/>
              <a:gd name="connsiteY132" fmla="*/ 148183 h 12192000"/>
              <a:gd name="connsiteX133" fmla="*/ 760412 w 885825"/>
              <a:gd name="connsiteY133" fmla="*/ 189458 h 12192000"/>
              <a:gd name="connsiteX134" fmla="*/ 779462 w 885825"/>
              <a:gd name="connsiteY134" fmla="*/ 225970 h 12192000"/>
              <a:gd name="connsiteX135" fmla="*/ 798512 w 885825"/>
              <a:gd name="connsiteY135" fmla="*/ 264070 h 12192000"/>
              <a:gd name="connsiteX136" fmla="*/ 817562 w 885825"/>
              <a:gd name="connsiteY136" fmla="*/ 302170 h 12192000"/>
              <a:gd name="connsiteX137" fmla="*/ 833437 w 885825"/>
              <a:gd name="connsiteY137" fmla="*/ 338683 h 12192000"/>
              <a:gd name="connsiteX138" fmla="*/ 849312 w 885825"/>
              <a:gd name="connsiteY138" fmla="*/ 379958 h 12192000"/>
              <a:gd name="connsiteX139" fmla="*/ 865187 w 885825"/>
              <a:gd name="connsiteY139" fmla="*/ 425995 h 12192000"/>
              <a:gd name="connsiteX140" fmla="*/ 876299 w 885825"/>
              <a:gd name="connsiteY140" fmla="*/ 478383 h 12192000"/>
              <a:gd name="connsiteX141" fmla="*/ 882649 w 885825"/>
              <a:gd name="connsiteY141" fmla="*/ 538708 h 12192000"/>
              <a:gd name="connsiteX142" fmla="*/ 885824 w 885825"/>
              <a:gd name="connsiteY142" fmla="*/ 606970 h 12192000"/>
              <a:gd name="connsiteX143" fmla="*/ 882649 w 885825"/>
              <a:gd name="connsiteY143" fmla="*/ 675233 h 12192000"/>
              <a:gd name="connsiteX144" fmla="*/ 876299 w 885825"/>
              <a:gd name="connsiteY144" fmla="*/ 735558 h 12192000"/>
              <a:gd name="connsiteX145" fmla="*/ 865187 w 885825"/>
              <a:gd name="connsiteY145" fmla="*/ 787945 h 12192000"/>
              <a:gd name="connsiteX146" fmla="*/ 849312 w 885825"/>
              <a:gd name="connsiteY146" fmla="*/ 833983 h 12192000"/>
              <a:gd name="connsiteX147" fmla="*/ 833437 w 885825"/>
              <a:gd name="connsiteY147" fmla="*/ 875258 h 12192000"/>
              <a:gd name="connsiteX148" fmla="*/ 817562 w 885825"/>
              <a:gd name="connsiteY148" fmla="*/ 911770 h 12192000"/>
              <a:gd name="connsiteX149" fmla="*/ 798512 w 885825"/>
              <a:gd name="connsiteY149" fmla="*/ 949870 h 12192000"/>
              <a:gd name="connsiteX150" fmla="*/ 779462 w 885825"/>
              <a:gd name="connsiteY150" fmla="*/ 987970 h 12192000"/>
              <a:gd name="connsiteX151" fmla="*/ 760412 w 885825"/>
              <a:gd name="connsiteY151" fmla="*/ 1024483 h 12192000"/>
              <a:gd name="connsiteX152" fmla="*/ 744537 w 885825"/>
              <a:gd name="connsiteY152" fmla="*/ 1065758 h 12192000"/>
              <a:gd name="connsiteX153" fmla="*/ 730249 w 885825"/>
              <a:gd name="connsiteY153" fmla="*/ 1111795 h 12192000"/>
              <a:gd name="connsiteX154" fmla="*/ 719137 w 885825"/>
              <a:gd name="connsiteY154" fmla="*/ 1164183 h 12192000"/>
              <a:gd name="connsiteX155" fmla="*/ 711199 w 885825"/>
              <a:gd name="connsiteY155" fmla="*/ 1224508 h 12192000"/>
              <a:gd name="connsiteX156" fmla="*/ 709612 w 885825"/>
              <a:gd name="connsiteY156" fmla="*/ 1292770 h 12192000"/>
              <a:gd name="connsiteX157" fmla="*/ 711199 w 885825"/>
              <a:gd name="connsiteY157" fmla="*/ 1361033 h 12192000"/>
              <a:gd name="connsiteX158" fmla="*/ 719137 w 885825"/>
              <a:gd name="connsiteY158" fmla="*/ 1421358 h 12192000"/>
              <a:gd name="connsiteX159" fmla="*/ 730249 w 885825"/>
              <a:gd name="connsiteY159" fmla="*/ 1473745 h 12192000"/>
              <a:gd name="connsiteX160" fmla="*/ 744537 w 885825"/>
              <a:gd name="connsiteY160" fmla="*/ 1519783 h 12192000"/>
              <a:gd name="connsiteX161" fmla="*/ 760412 w 885825"/>
              <a:gd name="connsiteY161" fmla="*/ 1561058 h 12192000"/>
              <a:gd name="connsiteX162" fmla="*/ 779462 w 885825"/>
              <a:gd name="connsiteY162" fmla="*/ 1597570 h 12192000"/>
              <a:gd name="connsiteX163" fmla="*/ 798512 w 885825"/>
              <a:gd name="connsiteY163" fmla="*/ 1635670 h 12192000"/>
              <a:gd name="connsiteX164" fmla="*/ 817562 w 885825"/>
              <a:gd name="connsiteY164" fmla="*/ 1673770 h 12192000"/>
              <a:gd name="connsiteX165" fmla="*/ 833437 w 885825"/>
              <a:gd name="connsiteY165" fmla="*/ 1710283 h 12192000"/>
              <a:gd name="connsiteX166" fmla="*/ 849312 w 885825"/>
              <a:gd name="connsiteY166" fmla="*/ 1751558 h 12192000"/>
              <a:gd name="connsiteX167" fmla="*/ 865187 w 885825"/>
              <a:gd name="connsiteY167" fmla="*/ 1797595 h 12192000"/>
              <a:gd name="connsiteX168" fmla="*/ 876299 w 885825"/>
              <a:gd name="connsiteY168" fmla="*/ 1849983 h 12192000"/>
              <a:gd name="connsiteX169" fmla="*/ 882649 w 885825"/>
              <a:gd name="connsiteY169" fmla="*/ 1910308 h 12192000"/>
              <a:gd name="connsiteX170" fmla="*/ 885824 w 885825"/>
              <a:gd name="connsiteY170" fmla="*/ 1978570 h 12192000"/>
              <a:gd name="connsiteX171" fmla="*/ 882649 w 885825"/>
              <a:gd name="connsiteY171" fmla="*/ 2046833 h 12192000"/>
              <a:gd name="connsiteX172" fmla="*/ 876299 w 885825"/>
              <a:gd name="connsiteY172" fmla="*/ 2107158 h 12192000"/>
              <a:gd name="connsiteX173" fmla="*/ 865187 w 885825"/>
              <a:gd name="connsiteY173" fmla="*/ 2159545 h 12192000"/>
              <a:gd name="connsiteX174" fmla="*/ 849312 w 885825"/>
              <a:gd name="connsiteY174" fmla="*/ 2205583 h 12192000"/>
              <a:gd name="connsiteX175" fmla="*/ 833437 w 885825"/>
              <a:gd name="connsiteY175" fmla="*/ 2246858 h 12192000"/>
              <a:gd name="connsiteX176" fmla="*/ 817562 w 885825"/>
              <a:gd name="connsiteY176" fmla="*/ 2283370 h 12192000"/>
              <a:gd name="connsiteX177" fmla="*/ 798512 w 885825"/>
              <a:gd name="connsiteY177" fmla="*/ 2321470 h 12192000"/>
              <a:gd name="connsiteX178" fmla="*/ 779462 w 885825"/>
              <a:gd name="connsiteY178" fmla="*/ 2359570 h 12192000"/>
              <a:gd name="connsiteX179" fmla="*/ 760412 w 885825"/>
              <a:gd name="connsiteY179" fmla="*/ 2396083 h 12192000"/>
              <a:gd name="connsiteX180" fmla="*/ 744537 w 885825"/>
              <a:gd name="connsiteY180" fmla="*/ 2437358 h 12192000"/>
              <a:gd name="connsiteX181" fmla="*/ 730249 w 885825"/>
              <a:gd name="connsiteY181" fmla="*/ 2483395 h 12192000"/>
              <a:gd name="connsiteX182" fmla="*/ 719137 w 885825"/>
              <a:gd name="connsiteY182" fmla="*/ 2535782 h 12192000"/>
              <a:gd name="connsiteX183" fmla="*/ 711199 w 885825"/>
              <a:gd name="connsiteY183" fmla="*/ 2596108 h 12192000"/>
              <a:gd name="connsiteX184" fmla="*/ 709612 w 885825"/>
              <a:gd name="connsiteY184" fmla="*/ 2664370 h 12192000"/>
              <a:gd name="connsiteX185" fmla="*/ 711199 w 885825"/>
              <a:gd name="connsiteY185" fmla="*/ 2732633 h 12192000"/>
              <a:gd name="connsiteX186" fmla="*/ 719137 w 885825"/>
              <a:gd name="connsiteY186" fmla="*/ 2792958 h 12192000"/>
              <a:gd name="connsiteX187" fmla="*/ 730249 w 885825"/>
              <a:gd name="connsiteY187" fmla="*/ 2845345 h 12192000"/>
              <a:gd name="connsiteX188" fmla="*/ 744537 w 885825"/>
              <a:gd name="connsiteY188" fmla="*/ 2891383 h 12192000"/>
              <a:gd name="connsiteX189" fmla="*/ 760412 w 885825"/>
              <a:gd name="connsiteY189" fmla="*/ 2932658 h 12192000"/>
              <a:gd name="connsiteX190" fmla="*/ 779462 w 885825"/>
              <a:gd name="connsiteY190" fmla="*/ 2969170 h 12192000"/>
              <a:gd name="connsiteX191" fmla="*/ 798512 w 885825"/>
              <a:gd name="connsiteY191" fmla="*/ 3007270 h 12192000"/>
              <a:gd name="connsiteX192" fmla="*/ 817562 w 885825"/>
              <a:gd name="connsiteY192" fmla="*/ 3045370 h 12192000"/>
              <a:gd name="connsiteX193" fmla="*/ 833437 w 885825"/>
              <a:gd name="connsiteY193" fmla="*/ 3081883 h 12192000"/>
              <a:gd name="connsiteX194" fmla="*/ 849312 w 885825"/>
              <a:gd name="connsiteY194" fmla="*/ 3123158 h 12192000"/>
              <a:gd name="connsiteX195" fmla="*/ 865187 w 885825"/>
              <a:gd name="connsiteY195" fmla="*/ 3169195 h 12192000"/>
              <a:gd name="connsiteX196" fmla="*/ 876299 w 885825"/>
              <a:gd name="connsiteY196" fmla="*/ 3221583 h 12192000"/>
              <a:gd name="connsiteX197" fmla="*/ 882649 w 885825"/>
              <a:gd name="connsiteY197" fmla="*/ 3281908 h 12192000"/>
              <a:gd name="connsiteX198" fmla="*/ 885824 w 885825"/>
              <a:gd name="connsiteY198" fmla="*/ 3348582 h 12192000"/>
              <a:gd name="connsiteX199" fmla="*/ 882649 w 885825"/>
              <a:gd name="connsiteY199" fmla="*/ 3418433 h 12192000"/>
              <a:gd name="connsiteX200" fmla="*/ 876299 w 885825"/>
              <a:gd name="connsiteY200" fmla="*/ 3478758 h 12192000"/>
              <a:gd name="connsiteX201" fmla="*/ 865187 w 885825"/>
              <a:gd name="connsiteY201" fmla="*/ 3531145 h 12192000"/>
              <a:gd name="connsiteX202" fmla="*/ 849312 w 885825"/>
              <a:gd name="connsiteY202" fmla="*/ 3577183 h 12192000"/>
              <a:gd name="connsiteX203" fmla="*/ 833437 w 885825"/>
              <a:gd name="connsiteY203" fmla="*/ 3618458 h 12192000"/>
              <a:gd name="connsiteX204" fmla="*/ 817562 w 885825"/>
              <a:gd name="connsiteY204" fmla="*/ 3654970 h 12192000"/>
              <a:gd name="connsiteX205" fmla="*/ 798512 w 885825"/>
              <a:gd name="connsiteY205" fmla="*/ 3693070 h 12192000"/>
              <a:gd name="connsiteX206" fmla="*/ 779462 w 885825"/>
              <a:gd name="connsiteY206" fmla="*/ 3731170 h 12192000"/>
              <a:gd name="connsiteX207" fmla="*/ 760412 w 885825"/>
              <a:gd name="connsiteY207" fmla="*/ 3767683 h 12192000"/>
              <a:gd name="connsiteX208" fmla="*/ 744537 w 885825"/>
              <a:gd name="connsiteY208" fmla="*/ 3808958 h 12192000"/>
              <a:gd name="connsiteX209" fmla="*/ 730249 w 885825"/>
              <a:gd name="connsiteY209" fmla="*/ 3854995 h 12192000"/>
              <a:gd name="connsiteX210" fmla="*/ 719137 w 885825"/>
              <a:gd name="connsiteY210" fmla="*/ 3907383 h 12192000"/>
              <a:gd name="connsiteX211" fmla="*/ 711199 w 885825"/>
              <a:gd name="connsiteY211" fmla="*/ 3967708 h 12192000"/>
              <a:gd name="connsiteX212" fmla="*/ 709612 w 885825"/>
              <a:gd name="connsiteY212" fmla="*/ 4035970 h 12192000"/>
              <a:gd name="connsiteX213" fmla="*/ 711199 w 885825"/>
              <a:gd name="connsiteY213" fmla="*/ 4104233 h 12192000"/>
              <a:gd name="connsiteX214" fmla="*/ 719137 w 885825"/>
              <a:gd name="connsiteY214" fmla="*/ 4164557 h 12192000"/>
              <a:gd name="connsiteX215" fmla="*/ 730249 w 885825"/>
              <a:gd name="connsiteY215" fmla="*/ 4216946 h 12192000"/>
              <a:gd name="connsiteX216" fmla="*/ 744537 w 885825"/>
              <a:gd name="connsiteY216" fmla="*/ 4262982 h 12192000"/>
              <a:gd name="connsiteX217" fmla="*/ 760412 w 885825"/>
              <a:gd name="connsiteY217" fmla="*/ 4304258 h 12192000"/>
              <a:gd name="connsiteX218" fmla="*/ 779462 w 885825"/>
              <a:gd name="connsiteY218" fmla="*/ 4340770 h 12192000"/>
              <a:gd name="connsiteX219" fmla="*/ 817562 w 885825"/>
              <a:gd name="connsiteY219" fmla="*/ 4416970 h 12192000"/>
              <a:gd name="connsiteX220" fmla="*/ 833437 w 885825"/>
              <a:gd name="connsiteY220" fmla="*/ 4453483 h 12192000"/>
              <a:gd name="connsiteX221" fmla="*/ 849312 w 885825"/>
              <a:gd name="connsiteY221" fmla="*/ 4494758 h 12192000"/>
              <a:gd name="connsiteX222" fmla="*/ 865187 w 885825"/>
              <a:gd name="connsiteY222" fmla="*/ 4540795 h 12192000"/>
              <a:gd name="connsiteX223" fmla="*/ 876299 w 885825"/>
              <a:gd name="connsiteY223" fmla="*/ 4593183 h 12192000"/>
              <a:gd name="connsiteX224" fmla="*/ 882649 w 885825"/>
              <a:gd name="connsiteY224" fmla="*/ 4653508 h 12192000"/>
              <a:gd name="connsiteX225" fmla="*/ 885824 w 885825"/>
              <a:gd name="connsiteY225" fmla="*/ 4721770 h 12192000"/>
              <a:gd name="connsiteX226" fmla="*/ 882649 w 885825"/>
              <a:gd name="connsiteY226" fmla="*/ 4790033 h 12192000"/>
              <a:gd name="connsiteX227" fmla="*/ 876299 w 885825"/>
              <a:gd name="connsiteY227" fmla="*/ 4850357 h 12192000"/>
              <a:gd name="connsiteX228" fmla="*/ 865187 w 885825"/>
              <a:gd name="connsiteY228" fmla="*/ 4902746 h 12192000"/>
              <a:gd name="connsiteX229" fmla="*/ 849312 w 885825"/>
              <a:gd name="connsiteY229" fmla="*/ 4948782 h 12192000"/>
              <a:gd name="connsiteX230" fmla="*/ 833437 w 885825"/>
              <a:gd name="connsiteY230" fmla="*/ 4990057 h 12192000"/>
              <a:gd name="connsiteX231" fmla="*/ 817562 w 885825"/>
              <a:gd name="connsiteY231" fmla="*/ 5026570 h 12192000"/>
              <a:gd name="connsiteX232" fmla="*/ 798512 w 885825"/>
              <a:gd name="connsiteY232" fmla="*/ 5064670 h 12192000"/>
              <a:gd name="connsiteX233" fmla="*/ 779462 w 885825"/>
              <a:gd name="connsiteY233" fmla="*/ 5102770 h 12192000"/>
              <a:gd name="connsiteX234" fmla="*/ 760412 w 885825"/>
              <a:gd name="connsiteY234" fmla="*/ 5139283 h 12192000"/>
              <a:gd name="connsiteX235" fmla="*/ 744537 w 885825"/>
              <a:gd name="connsiteY235" fmla="*/ 5180558 h 12192000"/>
              <a:gd name="connsiteX236" fmla="*/ 730249 w 885825"/>
              <a:gd name="connsiteY236" fmla="*/ 5226595 h 12192000"/>
              <a:gd name="connsiteX237" fmla="*/ 719137 w 885825"/>
              <a:gd name="connsiteY237" fmla="*/ 5278983 h 12192000"/>
              <a:gd name="connsiteX238" fmla="*/ 711199 w 885825"/>
              <a:gd name="connsiteY238" fmla="*/ 5339307 h 12192000"/>
              <a:gd name="connsiteX239" fmla="*/ 709612 w 885825"/>
              <a:gd name="connsiteY239" fmla="*/ 5407570 h 12192000"/>
              <a:gd name="connsiteX240" fmla="*/ 711199 w 885825"/>
              <a:gd name="connsiteY240" fmla="*/ 5475833 h 12192000"/>
              <a:gd name="connsiteX241" fmla="*/ 719137 w 885825"/>
              <a:gd name="connsiteY241" fmla="*/ 5536158 h 12192000"/>
              <a:gd name="connsiteX242" fmla="*/ 730249 w 885825"/>
              <a:gd name="connsiteY242" fmla="*/ 5588545 h 12192000"/>
              <a:gd name="connsiteX243" fmla="*/ 744537 w 885825"/>
              <a:gd name="connsiteY243" fmla="*/ 5634583 h 12192000"/>
              <a:gd name="connsiteX244" fmla="*/ 760412 w 885825"/>
              <a:gd name="connsiteY244" fmla="*/ 5675858 h 12192000"/>
              <a:gd name="connsiteX245" fmla="*/ 779462 w 885825"/>
              <a:gd name="connsiteY245" fmla="*/ 5712371 h 12192000"/>
              <a:gd name="connsiteX246" fmla="*/ 798512 w 885825"/>
              <a:gd name="connsiteY246" fmla="*/ 5750471 h 12192000"/>
              <a:gd name="connsiteX247" fmla="*/ 817562 w 885825"/>
              <a:gd name="connsiteY247" fmla="*/ 5788571 h 12192000"/>
              <a:gd name="connsiteX248" fmla="*/ 833437 w 885825"/>
              <a:gd name="connsiteY248" fmla="*/ 5825083 h 12192000"/>
              <a:gd name="connsiteX249" fmla="*/ 849312 w 885825"/>
              <a:gd name="connsiteY249" fmla="*/ 5866358 h 12192000"/>
              <a:gd name="connsiteX250" fmla="*/ 865187 w 885825"/>
              <a:gd name="connsiteY250" fmla="*/ 5912395 h 12192000"/>
              <a:gd name="connsiteX251" fmla="*/ 876299 w 885825"/>
              <a:gd name="connsiteY251" fmla="*/ 5964783 h 12192000"/>
              <a:gd name="connsiteX252" fmla="*/ 882649 w 885825"/>
              <a:gd name="connsiteY252" fmla="*/ 6025108 h 12192000"/>
              <a:gd name="connsiteX253" fmla="*/ 885824 w 885825"/>
              <a:gd name="connsiteY253" fmla="*/ 6093370 h 12192000"/>
              <a:gd name="connsiteX254" fmla="*/ 885703 w 885825"/>
              <a:gd name="connsiteY254" fmla="*/ 6095988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885825" h="12192000">
                <a:moveTo>
                  <a:pt x="885825" y="6098626"/>
                </a:moveTo>
                <a:lnTo>
                  <a:pt x="882650" y="6166889"/>
                </a:lnTo>
                <a:lnTo>
                  <a:pt x="876300" y="6227214"/>
                </a:lnTo>
                <a:lnTo>
                  <a:pt x="865188" y="6279601"/>
                </a:lnTo>
                <a:lnTo>
                  <a:pt x="849313" y="6325639"/>
                </a:lnTo>
                <a:lnTo>
                  <a:pt x="833438" y="6366914"/>
                </a:lnTo>
                <a:lnTo>
                  <a:pt x="817563" y="6403426"/>
                </a:lnTo>
                <a:lnTo>
                  <a:pt x="798513" y="6441526"/>
                </a:lnTo>
                <a:lnTo>
                  <a:pt x="779463" y="6479626"/>
                </a:lnTo>
                <a:lnTo>
                  <a:pt x="760413" y="6516139"/>
                </a:lnTo>
                <a:lnTo>
                  <a:pt x="744538" y="6557414"/>
                </a:lnTo>
                <a:lnTo>
                  <a:pt x="730250" y="6603451"/>
                </a:lnTo>
                <a:lnTo>
                  <a:pt x="719138" y="6655839"/>
                </a:lnTo>
                <a:lnTo>
                  <a:pt x="711200" y="6716164"/>
                </a:lnTo>
                <a:lnTo>
                  <a:pt x="709613" y="6784426"/>
                </a:lnTo>
                <a:lnTo>
                  <a:pt x="711200" y="6852689"/>
                </a:lnTo>
                <a:lnTo>
                  <a:pt x="719138" y="6913014"/>
                </a:lnTo>
                <a:lnTo>
                  <a:pt x="730250" y="6965401"/>
                </a:lnTo>
                <a:lnTo>
                  <a:pt x="744538" y="7011439"/>
                </a:lnTo>
                <a:lnTo>
                  <a:pt x="760413" y="7052714"/>
                </a:lnTo>
                <a:lnTo>
                  <a:pt x="779463" y="7089226"/>
                </a:lnTo>
                <a:lnTo>
                  <a:pt x="798513" y="7127326"/>
                </a:lnTo>
                <a:lnTo>
                  <a:pt x="817563" y="7165426"/>
                </a:lnTo>
                <a:lnTo>
                  <a:pt x="833438" y="7201939"/>
                </a:lnTo>
                <a:lnTo>
                  <a:pt x="849313" y="7243214"/>
                </a:lnTo>
                <a:lnTo>
                  <a:pt x="865188" y="7289251"/>
                </a:lnTo>
                <a:lnTo>
                  <a:pt x="876300" y="7341639"/>
                </a:lnTo>
                <a:lnTo>
                  <a:pt x="882650" y="7401964"/>
                </a:lnTo>
                <a:lnTo>
                  <a:pt x="885825" y="7470226"/>
                </a:lnTo>
                <a:lnTo>
                  <a:pt x="882650" y="7538489"/>
                </a:lnTo>
                <a:lnTo>
                  <a:pt x="876300" y="7598814"/>
                </a:lnTo>
                <a:lnTo>
                  <a:pt x="865188" y="7651201"/>
                </a:lnTo>
                <a:lnTo>
                  <a:pt x="849313" y="7697239"/>
                </a:lnTo>
                <a:lnTo>
                  <a:pt x="833438" y="7738514"/>
                </a:lnTo>
                <a:lnTo>
                  <a:pt x="817563" y="7775026"/>
                </a:lnTo>
                <a:lnTo>
                  <a:pt x="798513" y="7813126"/>
                </a:lnTo>
                <a:lnTo>
                  <a:pt x="779463" y="7851226"/>
                </a:lnTo>
                <a:lnTo>
                  <a:pt x="760413" y="7887739"/>
                </a:lnTo>
                <a:lnTo>
                  <a:pt x="744538" y="7929014"/>
                </a:lnTo>
                <a:lnTo>
                  <a:pt x="730250" y="7975051"/>
                </a:lnTo>
                <a:lnTo>
                  <a:pt x="719138" y="8027439"/>
                </a:lnTo>
                <a:lnTo>
                  <a:pt x="711200" y="8087764"/>
                </a:lnTo>
                <a:lnTo>
                  <a:pt x="709613" y="8156026"/>
                </a:lnTo>
                <a:lnTo>
                  <a:pt x="711200" y="8224289"/>
                </a:lnTo>
                <a:lnTo>
                  <a:pt x="719138" y="8284614"/>
                </a:lnTo>
                <a:lnTo>
                  <a:pt x="730250" y="8337001"/>
                </a:lnTo>
                <a:lnTo>
                  <a:pt x="744538" y="8383039"/>
                </a:lnTo>
                <a:lnTo>
                  <a:pt x="760413" y="8424314"/>
                </a:lnTo>
                <a:lnTo>
                  <a:pt x="779463" y="8460826"/>
                </a:lnTo>
                <a:lnTo>
                  <a:pt x="798513" y="8498926"/>
                </a:lnTo>
                <a:lnTo>
                  <a:pt x="817563" y="8537026"/>
                </a:lnTo>
                <a:lnTo>
                  <a:pt x="833438" y="8573540"/>
                </a:lnTo>
                <a:lnTo>
                  <a:pt x="849313" y="8614814"/>
                </a:lnTo>
                <a:lnTo>
                  <a:pt x="865188" y="8660852"/>
                </a:lnTo>
                <a:lnTo>
                  <a:pt x="876300" y="8713240"/>
                </a:lnTo>
                <a:lnTo>
                  <a:pt x="882650" y="8773564"/>
                </a:lnTo>
                <a:lnTo>
                  <a:pt x="885825" y="8840240"/>
                </a:lnTo>
                <a:lnTo>
                  <a:pt x="882650" y="8910090"/>
                </a:lnTo>
                <a:lnTo>
                  <a:pt x="876300" y="8970414"/>
                </a:lnTo>
                <a:lnTo>
                  <a:pt x="865188" y="9022802"/>
                </a:lnTo>
                <a:lnTo>
                  <a:pt x="849313" y="9068840"/>
                </a:lnTo>
                <a:lnTo>
                  <a:pt x="833438" y="9110114"/>
                </a:lnTo>
                <a:lnTo>
                  <a:pt x="817563" y="9146628"/>
                </a:lnTo>
                <a:lnTo>
                  <a:pt x="798513" y="9184728"/>
                </a:lnTo>
                <a:lnTo>
                  <a:pt x="779463" y="9222828"/>
                </a:lnTo>
                <a:lnTo>
                  <a:pt x="760413" y="9259340"/>
                </a:lnTo>
                <a:lnTo>
                  <a:pt x="744538" y="9300614"/>
                </a:lnTo>
                <a:lnTo>
                  <a:pt x="730250" y="9346652"/>
                </a:lnTo>
                <a:lnTo>
                  <a:pt x="719138" y="9399040"/>
                </a:lnTo>
                <a:lnTo>
                  <a:pt x="711200" y="9459364"/>
                </a:lnTo>
                <a:lnTo>
                  <a:pt x="709613" y="9527628"/>
                </a:lnTo>
                <a:lnTo>
                  <a:pt x="711200" y="9595890"/>
                </a:lnTo>
                <a:lnTo>
                  <a:pt x="719138" y="9656214"/>
                </a:lnTo>
                <a:lnTo>
                  <a:pt x="730250" y="9708602"/>
                </a:lnTo>
                <a:lnTo>
                  <a:pt x="744538" y="9754640"/>
                </a:lnTo>
                <a:lnTo>
                  <a:pt x="760413" y="9795914"/>
                </a:lnTo>
                <a:lnTo>
                  <a:pt x="779463" y="9832428"/>
                </a:lnTo>
                <a:lnTo>
                  <a:pt x="817563" y="9908628"/>
                </a:lnTo>
                <a:lnTo>
                  <a:pt x="833438" y="9945140"/>
                </a:lnTo>
                <a:lnTo>
                  <a:pt x="849313" y="9986414"/>
                </a:lnTo>
                <a:lnTo>
                  <a:pt x="865188" y="10032452"/>
                </a:lnTo>
                <a:lnTo>
                  <a:pt x="876300" y="10084840"/>
                </a:lnTo>
                <a:lnTo>
                  <a:pt x="882650" y="10145164"/>
                </a:lnTo>
                <a:lnTo>
                  <a:pt x="885825" y="10213428"/>
                </a:lnTo>
                <a:lnTo>
                  <a:pt x="882650" y="10281690"/>
                </a:lnTo>
                <a:lnTo>
                  <a:pt x="876300" y="10342014"/>
                </a:lnTo>
                <a:lnTo>
                  <a:pt x="865188" y="10394402"/>
                </a:lnTo>
                <a:lnTo>
                  <a:pt x="849313" y="10440440"/>
                </a:lnTo>
                <a:lnTo>
                  <a:pt x="833438" y="10481714"/>
                </a:lnTo>
                <a:lnTo>
                  <a:pt x="817563" y="10518228"/>
                </a:lnTo>
                <a:lnTo>
                  <a:pt x="798513" y="10556328"/>
                </a:lnTo>
                <a:lnTo>
                  <a:pt x="779463" y="10594428"/>
                </a:lnTo>
                <a:lnTo>
                  <a:pt x="760413" y="10630940"/>
                </a:lnTo>
                <a:lnTo>
                  <a:pt x="744538" y="10672214"/>
                </a:lnTo>
                <a:lnTo>
                  <a:pt x="730250" y="10718252"/>
                </a:lnTo>
                <a:lnTo>
                  <a:pt x="719138" y="10770640"/>
                </a:lnTo>
                <a:lnTo>
                  <a:pt x="711200" y="10830964"/>
                </a:lnTo>
                <a:lnTo>
                  <a:pt x="709613" y="10899228"/>
                </a:lnTo>
                <a:lnTo>
                  <a:pt x="711200" y="10967490"/>
                </a:lnTo>
                <a:lnTo>
                  <a:pt x="719138" y="11027814"/>
                </a:lnTo>
                <a:lnTo>
                  <a:pt x="730250" y="11080202"/>
                </a:lnTo>
                <a:lnTo>
                  <a:pt x="744538" y="11126240"/>
                </a:lnTo>
                <a:lnTo>
                  <a:pt x="760413" y="11167514"/>
                </a:lnTo>
                <a:lnTo>
                  <a:pt x="779463" y="11204028"/>
                </a:lnTo>
                <a:lnTo>
                  <a:pt x="798513" y="11242128"/>
                </a:lnTo>
                <a:lnTo>
                  <a:pt x="817563" y="11280228"/>
                </a:lnTo>
                <a:lnTo>
                  <a:pt x="833438" y="11316740"/>
                </a:lnTo>
                <a:lnTo>
                  <a:pt x="849313" y="11358014"/>
                </a:lnTo>
                <a:lnTo>
                  <a:pt x="865188" y="11404052"/>
                </a:lnTo>
                <a:lnTo>
                  <a:pt x="876300" y="11456440"/>
                </a:lnTo>
                <a:lnTo>
                  <a:pt x="882650" y="11516764"/>
                </a:lnTo>
                <a:lnTo>
                  <a:pt x="885825" y="11585028"/>
                </a:lnTo>
                <a:lnTo>
                  <a:pt x="882650" y="11653290"/>
                </a:lnTo>
                <a:lnTo>
                  <a:pt x="876300" y="11713614"/>
                </a:lnTo>
                <a:lnTo>
                  <a:pt x="865188" y="11766002"/>
                </a:lnTo>
                <a:lnTo>
                  <a:pt x="849313" y="11812040"/>
                </a:lnTo>
                <a:lnTo>
                  <a:pt x="833438" y="11853314"/>
                </a:lnTo>
                <a:lnTo>
                  <a:pt x="817563" y="11889828"/>
                </a:lnTo>
                <a:lnTo>
                  <a:pt x="798513" y="11927928"/>
                </a:lnTo>
                <a:lnTo>
                  <a:pt x="779463" y="11966028"/>
                </a:lnTo>
                <a:lnTo>
                  <a:pt x="760413" y="12002540"/>
                </a:lnTo>
                <a:lnTo>
                  <a:pt x="744538" y="12043814"/>
                </a:lnTo>
                <a:lnTo>
                  <a:pt x="730250" y="12089852"/>
                </a:lnTo>
                <a:lnTo>
                  <a:pt x="719138" y="12142240"/>
                </a:lnTo>
                <a:lnTo>
                  <a:pt x="712590" y="12192000"/>
                </a:lnTo>
                <a:lnTo>
                  <a:pt x="0" y="12192000"/>
                </a:lnTo>
                <a:lnTo>
                  <a:pt x="0" y="6779170"/>
                </a:lnTo>
                <a:lnTo>
                  <a:pt x="0" y="6779170"/>
                </a:lnTo>
                <a:lnTo>
                  <a:pt x="0" y="0"/>
                </a:lnTo>
                <a:lnTo>
                  <a:pt x="712590" y="0"/>
                </a:lnTo>
                <a:lnTo>
                  <a:pt x="719137" y="49758"/>
                </a:lnTo>
                <a:lnTo>
                  <a:pt x="730249" y="102145"/>
                </a:lnTo>
                <a:lnTo>
                  <a:pt x="744537" y="148183"/>
                </a:lnTo>
                <a:lnTo>
                  <a:pt x="760412" y="189458"/>
                </a:lnTo>
                <a:lnTo>
                  <a:pt x="779462" y="225970"/>
                </a:lnTo>
                <a:lnTo>
                  <a:pt x="798512" y="264070"/>
                </a:lnTo>
                <a:lnTo>
                  <a:pt x="817562" y="302170"/>
                </a:lnTo>
                <a:lnTo>
                  <a:pt x="833437" y="338683"/>
                </a:lnTo>
                <a:lnTo>
                  <a:pt x="849312" y="379958"/>
                </a:lnTo>
                <a:lnTo>
                  <a:pt x="865187" y="425995"/>
                </a:lnTo>
                <a:lnTo>
                  <a:pt x="876299" y="478383"/>
                </a:lnTo>
                <a:lnTo>
                  <a:pt x="882649" y="538708"/>
                </a:lnTo>
                <a:lnTo>
                  <a:pt x="885824" y="606970"/>
                </a:lnTo>
                <a:lnTo>
                  <a:pt x="882649" y="675233"/>
                </a:lnTo>
                <a:lnTo>
                  <a:pt x="876299" y="735558"/>
                </a:lnTo>
                <a:lnTo>
                  <a:pt x="865187" y="787945"/>
                </a:lnTo>
                <a:lnTo>
                  <a:pt x="849312" y="833983"/>
                </a:lnTo>
                <a:lnTo>
                  <a:pt x="833437" y="875258"/>
                </a:lnTo>
                <a:lnTo>
                  <a:pt x="817562" y="911770"/>
                </a:lnTo>
                <a:lnTo>
                  <a:pt x="798512" y="949870"/>
                </a:lnTo>
                <a:lnTo>
                  <a:pt x="779462" y="987970"/>
                </a:lnTo>
                <a:lnTo>
                  <a:pt x="760412" y="1024483"/>
                </a:lnTo>
                <a:lnTo>
                  <a:pt x="744537" y="1065758"/>
                </a:lnTo>
                <a:lnTo>
                  <a:pt x="730249" y="1111795"/>
                </a:lnTo>
                <a:lnTo>
                  <a:pt x="719137" y="1164183"/>
                </a:lnTo>
                <a:lnTo>
                  <a:pt x="711199" y="1224508"/>
                </a:lnTo>
                <a:lnTo>
                  <a:pt x="709612" y="1292770"/>
                </a:lnTo>
                <a:lnTo>
                  <a:pt x="711199" y="1361033"/>
                </a:lnTo>
                <a:lnTo>
                  <a:pt x="719137" y="1421358"/>
                </a:lnTo>
                <a:lnTo>
                  <a:pt x="730249" y="1473745"/>
                </a:lnTo>
                <a:lnTo>
                  <a:pt x="744537" y="1519783"/>
                </a:lnTo>
                <a:lnTo>
                  <a:pt x="760412" y="1561058"/>
                </a:lnTo>
                <a:lnTo>
                  <a:pt x="779462" y="1597570"/>
                </a:lnTo>
                <a:lnTo>
                  <a:pt x="798512" y="1635670"/>
                </a:lnTo>
                <a:lnTo>
                  <a:pt x="817562" y="1673770"/>
                </a:lnTo>
                <a:lnTo>
                  <a:pt x="833437" y="1710283"/>
                </a:lnTo>
                <a:lnTo>
                  <a:pt x="849312" y="1751558"/>
                </a:lnTo>
                <a:lnTo>
                  <a:pt x="865187" y="1797595"/>
                </a:lnTo>
                <a:lnTo>
                  <a:pt x="876299" y="1849983"/>
                </a:lnTo>
                <a:lnTo>
                  <a:pt x="882649" y="1910308"/>
                </a:lnTo>
                <a:lnTo>
                  <a:pt x="885824" y="1978570"/>
                </a:lnTo>
                <a:lnTo>
                  <a:pt x="882649" y="2046833"/>
                </a:lnTo>
                <a:lnTo>
                  <a:pt x="876299" y="2107158"/>
                </a:lnTo>
                <a:lnTo>
                  <a:pt x="865187" y="2159545"/>
                </a:lnTo>
                <a:lnTo>
                  <a:pt x="849312" y="2205583"/>
                </a:lnTo>
                <a:lnTo>
                  <a:pt x="833437" y="2246858"/>
                </a:lnTo>
                <a:lnTo>
                  <a:pt x="817562" y="2283370"/>
                </a:lnTo>
                <a:lnTo>
                  <a:pt x="798512" y="2321470"/>
                </a:lnTo>
                <a:lnTo>
                  <a:pt x="779462" y="2359570"/>
                </a:lnTo>
                <a:lnTo>
                  <a:pt x="760412" y="2396083"/>
                </a:lnTo>
                <a:lnTo>
                  <a:pt x="744537" y="2437358"/>
                </a:lnTo>
                <a:lnTo>
                  <a:pt x="730249" y="2483395"/>
                </a:lnTo>
                <a:lnTo>
                  <a:pt x="719137" y="2535782"/>
                </a:lnTo>
                <a:lnTo>
                  <a:pt x="711199" y="2596108"/>
                </a:lnTo>
                <a:lnTo>
                  <a:pt x="709612" y="2664370"/>
                </a:lnTo>
                <a:lnTo>
                  <a:pt x="711199" y="2732633"/>
                </a:lnTo>
                <a:lnTo>
                  <a:pt x="719137" y="2792958"/>
                </a:lnTo>
                <a:lnTo>
                  <a:pt x="730249" y="2845345"/>
                </a:lnTo>
                <a:lnTo>
                  <a:pt x="744537" y="2891383"/>
                </a:lnTo>
                <a:lnTo>
                  <a:pt x="760412" y="2932658"/>
                </a:lnTo>
                <a:lnTo>
                  <a:pt x="779462" y="2969170"/>
                </a:lnTo>
                <a:lnTo>
                  <a:pt x="798512" y="3007270"/>
                </a:lnTo>
                <a:lnTo>
                  <a:pt x="817562" y="3045370"/>
                </a:lnTo>
                <a:lnTo>
                  <a:pt x="833437" y="3081883"/>
                </a:lnTo>
                <a:lnTo>
                  <a:pt x="849312" y="3123158"/>
                </a:lnTo>
                <a:lnTo>
                  <a:pt x="865187" y="3169195"/>
                </a:lnTo>
                <a:lnTo>
                  <a:pt x="876299" y="3221583"/>
                </a:lnTo>
                <a:lnTo>
                  <a:pt x="882649" y="3281908"/>
                </a:lnTo>
                <a:lnTo>
                  <a:pt x="885824" y="3348582"/>
                </a:lnTo>
                <a:lnTo>
                  <a:pt x="882649" y="3418433"/>
                </a:lnTo>
                <a:lnTo>
                  <a:pt x="876299" y="3478758"/>
                </a:lnTo>
                <a:lnTo>
                  <a:pt x="865187" y="3531145"/>
                </a:lnTo>
                <a:lnTo>
                  <a:pt x="849312" y="3577183"/>
                </a:lnTo>
                <a:lnTo>
                  <a:pt x="833437" y="3618458"/>
                </a:lnTo>
                <a:lnTo>
                  <a:pt x="817562" y="3654970"/>
                </a:lnTo>
                <a:lnTo>
                  <a:pt x="798512" y="3693070"/>
                </a:lnTo>
                <a:lnTo>
                  <a:pt x="779462" y="3731170"/>
                </a:lnTo>
                <a:lnTo>
                  <a:pt x="760412" y="3767683"/>
                </a:lnTo>
                <a:lnTo>
                  <a:pt x="744537" y="3808958"/>
                </a:lnTo>
                <a:lnTo>
                  <a:pt x="730249" y="3854995"/>
                </a:lnTo>
                <a:lnTo>
                  <a:pt x="719137" y="3907383"/>
                </a:lnTo>
                <a:lnTo>
                  <a:pt x="711199" y="3967708"/>
                </a:lnTo>
                <a:lnTo>
                  <a:pt x="709612" y="4035970"/>
                </a:lnTo>
                <a:lnTo>
                  <a:pt x="711199" y="4104233"/>
                </a:lnTo>
                <a:lnTo>
                  <a:pt x="719137" y="4164557"/>
                </a:lnTo>
                <a:lnTo>
                  <a:pt x="730249" y="4216946"/>
                </a:lnTo>
                <a:lnTo>
                  <a:pt x="744537" y="4262982"/>
                </a:lnTo>
                <a:lnTo>
                  <a:pt x="760412" y="4304258"/>
                </a:lnTo>
                <a:lnTo>
                  <a:pt x="779462" y="4340770"/>
                </a:lnTo>
                <a:lnTo>
                  <a:pt x="817562" y="4416970"/>
                </a:lnTo>
                <a:lnTo>
                  <a:pt x="833437" y="4453483"/>
                </a:lnTo>
                <a:lnTo>
                  <a:pt x="849312" y="4494758"/>
                </a:lnTo>
                <a:lnTo>
                  <a:pt x="865187" y="4540795"/>
                </a:lnTo>
                <a:lnTo>
                  <a:pt x="876299" y="4593183"/>
                </a:lnTo>
                <a:lnTo>
                  <a:pt x="882649" y="4653508"/>
                </a:lnTo>
                <a:lnTo>
                  <a:pt x="885824" y="4721770"/>
                </a:lnTo>
                <a:lnTo>
                  <a:pt x="882649" y="4790033"/>
                </a:lnTo>
                <a:lnTo>
                  <a:pt x="876299" y="4850357"/>
                </a:lnTo>
                <a:lnTo>
                  <a:pt x="865187" y="4902746"/>
                </a:lnTo>
                <a:lnTo>
                  <a:pt x="849312" y="4948782"/>
                </a:lnTo>
                <a:lnTo>
                  <a:pt x="833437" y="4990057"/>
                </a:lnTo>
                <a:lnTo>
                  <a:pt x="817562" y="5026570"/>
                </a:lnTo>
                <a:lnTo>
                  <a:pt x="798512" y="5064670"/>
                </a:lnTo>
                <a:lnTo>
                  <a:pt x="779462" y="5102770"/>
                </a:lnTo>
                <a:lnTo>
                  <a:pt x="760412" y="5139283"/>
                </a:lnTo>
                <a:lnTo>
                  <a:pt x="744537" y="5180558"/>
                </a:lnTo>
                <a:lnTo>
                  <a:pt x="730249" y="5226595"/>
                </a:lnTo>
                <a:lnTo>
                  <a:pt x="719137" y="5278983"/>
                </a:lnTo>
                <a:lnTo>
                  <a:pt x="711199" y="5339307"/>
                </a:lnTo>
                <a:lnTo>
                  <a:pt x="709612" y="5407570"/>
                </a:lnTo>
                <a:lnTo>
                  <a:pt x="711199" y="5475833"/>
                </a:lnTo>
                <a:lnTo>
                  <a:pt x="719137" y="5536158"/>
                </a:lnTo>
                <a:lnTo>
                  <a:pt x="730249" y="5588545"/>
                </a:lnTo>
                <a:lnTo>
                  <a:pt x="744537" y="5634583"/>
                </a:lnTo>
                <a:lnTo>
                  <a:pt x="760412" y="5675858"/>
                </a:lnTo>
                <a:lnTo>
                  <a:pt x="779462" y="5712371"/>
                </a:lnTo>
                <a:lnTo>
                  <a:pt x="798512" y="5750471"/>
                </a:lnTo>
                <a:lnTo>
                  <a:pt x="817562" y="5788571"/>
                </a:lnTo>
                <a:lnTo>
                  <a:pt x="833437" y="5825083"/>
                </a:lnTo>
                <a:lnTo>
                  <a:pt x="849312" y="5866358"/>
                </a:lnTo>
                <a:lnTo>
                  <a:pt x="865187" y="5912395"/>
                </a:lnTo>
                <a:lnTo>
                  <a:pt x="876299" y="5964783"/>
                </a:lnTo>
                <a:lnTo>
                  <a:pt x="882649" y="6025108"/>
                </a:lnTo>
                <a:lnTo>
                  <a:pt x="885824" y="6093370"/>
                </a:lnTo>
                <a:lnTo>
                  <a:pt x="885703" y="60959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/>
          </p:cNvSpPr>
          <p:nvPr/>
        </p:nvSpPr>
        <p:spPr>
          <a:xfrm>
            <a:off x="652749" y="2427577"/>
            <a:ext cx="10886501" cy="31434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335905">
              <a:spcAft>
                <a:spcPts val="558"/>
              </a:spcAft>
            </a:pPr>
            <a:r>
              <a:rPr lang="en-AU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first 5 minutes of each lesson, you will complete your revision page, you will find these throughout your booklet. </a:t>
            </a:r>
          </a:p>
          <a:p>
            <a:pPr defTabSz="335905">
              <a:spcAft>
                <a:spcPts val="558"/>
              </a:spcAft>
            </a:pPr>
            <a:r>
              <a:rPr lang="en-AU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revision page consists of three questions. </a:t>
            </a:r>
            <a:r>
              <a:rPr lang="en-AU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will need to be completed in detail. One-word answers will not be accepted.</a:t>
            </a:r>
          </a:p>
          <a:p>
            <a:pPr defTabSz="335905">
              <a:spcAft>
                <a:spcPts val="558"/>
              </a:spcAft>
            </a:pPr>
            <a:endParaRPr lang="en-AU" sz="17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35905">
              <a:spcAft>
                <a:spcPts val="558"/>
              </a:spcAft>
            </a:pPr>
            <a:r>
              <a:rPr lang="en-AU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three questions :</a:t>
            </a:r>
          </a:p>
          <a:p>
            <a:pPr marL="335905" indent="-335905" defTabSz="335905">
              <a:spcAft>
                <a:spcPts val="558"/>
              </a:spcAft>
              <a:buAutoNum type="arabicPeriod"/>
            </a:pPr>
            <a:r>
              <a:rPr lang="en-AU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two concepts or ideas did I learn in class last week?</a:t>
            </a:r>
          </a:p>
          <a:p>
            <a:pPr marL="335905" indent="-335905" defTabSz="335905">
              <a:spcAft>
                <a:spcPts val="558"/>
              </a:spcAft>
              <a:buAutoNum type="arabicPeriod"/>
            </a:pPr>
            <a:r>
              <a:rPr lang="en-AU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did I find interesting about last week’s lesson? Provide a specific example. </a:t>
            </a:r>
          </a:p>
          <a:p>
            <a:pPr marL="335905" indent="-335905" defTabSz="335905">
              <a:spcAft>
                <a:spcPts val="558"/>
              </a:spcAft>
              <a:buAutoNum type="arabicPeriod"/>
            </a:pPr>
            <a:r>
              <a:rPr lang="en-AU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questions or new words you have learnt?</a:t>
            </a:r>
          </a:p>
          <a:p>
            <a:pPr marL="335905" indent="-335905" defTabSz="335905">
              <a:spcAft>
                <a:spcPts val="558"/>
              </a:spcAft>
              <a:buAutoNum type="arabicPeriod"/>
            </a:pPr>
            <a:endParaRPr lang="en-AU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335905">
              <a:spcAft>
                <a:spcPts val="558"/>
              </a:spcAft>
            </a:pPr>
            <a:r>
              <a:rPr lang="en-AU" sz="17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teacher will go over this each lesson with you to see what you have learnt. It is a great way for you to revisit content and test your memory. </a:t>
            </a:r>
            <a:endParaRPr lang="en-AU" sz="1700" b="1" i="1" dirty="0"/>
          </a:p>
        </p:txBody>
      </p:sp>
      <p:pic>
        <p:nvPicPr>
          <p:cNvPr id="4" name="Picture 3" descr="A red sign with white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39" y="643466"/>
            <a:ext cx="7032980" cy="1211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69EE0-210D-133D-4491-BF874B470D8B}"/>
              </a:ext>
            </a:extLst>
          </p:cNvPr>
          <p:cNvSpPr txBox="1"/>
          <p:nvPr/>
        </p:nvSpPr>
        <p:spPr>
          <a:xfrm>
            <a:off x="5655967" y="1708680"/>
            <a:ext cx="830731" cy="29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35905">
              <a:spcAft>
                <a:spcPts val="558"/>
              </a:spcAft>
            </a:pPr>
            <a:r>
              <a:rPr lang="en-AU" sz="13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(pg. </a:t>
            </a:r>
            <a:r>
              <a:rPr lang="en-AU" sz="1322" dirty="0"/>
              <a:t>71</a:t>
            </a:r>
            <a:r>
              <a:rPr lang="en-AU" sz="13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360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AF9C5-9EEE-2556-81D3-9F18E5137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D36-7F8E-7BE2-68CD-9A8BCA2A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TRUE OR FALSE?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43C4-3ADF-D1C2-29DF-963108A7B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8091" y="2070460"/>
            <a:ext cx="7223760" cy="46010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The sun is good for your skin and slows down aging.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Stress can contribute to skin problems.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Perfumes are the same as antiperspirants and help stop body odour developing.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Diet is a major contributing factor for acne.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Body odour starts to increase during puberty.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We only have sweat glands under our arms.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Males tend to produce more sweat than females.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F4FB6-0A53-4651-B5FE-A55629CFE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9415" y="2469782"/>
            <a:ext cx="4198510" cy="36195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FF0000"/>
                </a:solidFill>
              </a:rPr>
              <a:t>MYTH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00B050"/>
                </a:solidFill>
              </a:rPr>
              <a:t>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FF0000"/>
                </a:solidFill>
              </a:rPr>
              <a:t>MYTH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FF0000"/>
                </a:solidFill>
              </a:rPr>
              <a:t>MYTH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00B050"/>
                </a:solidFill>
              </a:rPr>
              <a:t>FACT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FF0000"/>
                </a:solidFill>
              </a:rPr>
              <a:t>MYTH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>
                <a:solidFill>
                  <a:srgbClr val="00B050"/>
                </a:solidFill>
              </a:rPr>
              <a:t>FACT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323C7-4F16-1F60-3BC9-58E94C923369}"/>
              </a:ext>
            </a:extLst>
          </p:cNvPr>
          <p:cNvSpPr txBox="1"/>
          <p:nvPr/>
        </p:nvSpPr>
        <p:spPr>
          <a:xfrm>
            <a:off x="3885019" y="1279991"/>
            <a:ext cx="4514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TRUE = STAND		FALSE = SIT</a:t>
            </a:r>
          </a:p>
        </p:txBody>
      </p:sp>
    </p:spTree>
    <p:extLst>
      <p:ext uri="{BB962C8B-B14F-4D97-AF65-F5344CB8AC3E}">
        <p14:creationId xmlns:p14="http://schemas.microsoft.com/office/powerpoint/2010/main" val="22102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9BBC5-B568-E779-C131-D5BE1FC3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te ABC alphabet decorative letters. Alphabet For Children. Kids Learning  Material. Card For Learning Alphabet 20822535 Vector Art at Vecteezy">
            <a:extLst>
              <a:ext uri="{FF2B5EF4-FFF2-40B4-BE49-F238E27FC236}">
                <a16:creationId xmlns:a16="http://schemas.microsoft.com/office/drawing/2014/main" id="{6C5D713A-9C76-D73D-5AAA-EB03DEF776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151AADE-3190-40C1-806A-ED3744263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613" y="0"/>
            <a:ext cx="11482387" cy="6858000"/>
          </a:xfrm>
          <a:custGeom>
            <a:avLst/>
            <a:gdLst>
              <a:gd name="connsiteX0" fmla="*/ 0 w 11482387"/>
              <a:gd name="connsiteY0" fmla="*/ 0 h 6858000"/>
              <a:gd name="connsiteX1" fmla="*/ 11482387 w 11482387"/>
              <a:gd name="connsiteY1" fmla="*/ 0 h 6858000"/>
              <a:gd name="connsiteX2" fmla="*/ 11482387 w 11482387"/>
              <a:gd name="connsiteY2" fmla="*/ 6858000 h 6858000"/>
              <a:gd name="connsiteX3" fmla="*/ 0 w 11482387"/>
              <a:gd name="connsiteY3" fmla="*/ 6858000 h 6858000"/>
              <a:gd name="connsiteX4" fmla="*/ 1587 w 11482387"/>
              <a:gd name="connsiteY4" fmla="*/ 6789738 h 6858000"/>
              <a:gd name="connsiteX5" fmla="*/ 9525 w 11482387"/>
              <a:gd name="connsiteY5" fmla="*/ 6729413 h 6858000"/>
              <a:gd name="connsiteX6" fmla="*/ 20637 w 11482387"/>
              <a:gd name="connsiteY6" fmla="*/ 6677025 h 6858000"/>
              <a:gd name="connsiteX7" fmla="*/ 34925 w 11482387"/>
              <a:gd name="connsiteY7" fmla="*/ 6630988 h 6858000"/>
              <a:gd name="connsiteX8" fmla="*/ 50800 w 11482387"/>
              <a:gd name="connsiteY8" fmla="*/ 6589713 h 6858000"/>
              <a:gd name="connsiteX9" fmla="*/ 69850 w 11482387"/>
              <a:gd name="connsiteY9" fmla="*/ 6553200 h 6858000"/>
              <a:gd name="connsiteX10" fmla="*/ 88900 w 11482387"/>
              <a:gd name="connsiteY10" fmla="*/ 6515100 h 6858000"/>
              <a:gd name="connsiteX11" fmla="*/ 107950 w 11482387"/>
              <a:gd name="connsiteY11" fmla="*/ 6477000 h 6858000"/>
              <a:gd name="connsiteX12" fmla="*/ 123825 w 11482387"/>
              <a:gd name="connsiteY12" fmla="*/ 6440488 h 6858000"/>
              <a:gd name="connsiteX13" fmla="*/ 139700 w 11482387"/>
              <a:gd name="connsiteY13" fmla="*/ 6399213 h 6858000"/>
              <a:gd name="connsiteX14" fmla="*/ 155575 w 11482387"/>
              <a:gd name="connsiteY14" fmla="*/ 6353175 h 6858000"/>
              <a:gd name="connsiteX15" fmla="*/ 166687 w 11482387"/>
              <a:gd name="connsiteY15" fmla="*/ 6300788 h 6858000"/>
              <a:gd name="connsiteX16" fmla="*/ 173037 w 11482387"/>
              <a:gd name="connsiteY16" fmla="*/ 6240463 h 6858000"/>
              <a:gd name="connsiteX17" fmla="*/ 176212 w 11482387"/>
              <a:gd name="connsiteY17" fmla="*/ 6172200 h 6858000"/>
              <a:gd name="connsiteX18" fmla="*/ 173037 w 11482387"/>
              <a:gd name="connsiteY18" fmla="*/ 6103938 h 6858000"/>
              <a:gd name="connsiteX19" fmla="*/ 166687 w 11482387"/>
              <a:gd name="connsiteY19" fmla="*/ 6043613 h 6858000"/>
              <a:gd name="connsiteX20" fmla="*/ 155575 w 11482387"/>
              <a:gd name="connsiteY20" fmla="*/ 5991225 h 6858000"/>
              <a:gd name="connsiteX21" fmla="*/ 139700 w 11482387"/>
              <a:gd name="connsiteY21" fmla="*/ 5945188 h 6858000"/>
              <a:gd name="connsiteX22" fmla="*/ 123825 w 11482387"/>
              <a:gd name="connsiteY22" fmla="*/ 5903913 h 6858000"/>
              <a:gd name="connsiteX23" fmla="*/ 107950 w 11482387"/>
              <a:gd name="connsiteY23" fmla="*/ 5867400 h 6858000"/>
              <a:gd name="connsiteX24" fmla="*/ 88900 w 11482387"/>
              <a:gd name="connsiteY24" fmla="*/ 5829300 h 6858000"/>
              <a:gd name="connsiteX25" fmla="*/ 69850 w 11482387"/>
              <a:gd name="connsiteY25" fmla="*/ 5791200 h 6858000"/>
              <a:gd name="connsiteX26" fmla="*/ 50800 w 11482387"/>
              <a:gd name="connsiteY26" fmla="*/ 5754688 h 6858000"/>
              <a:gd name="connsiteX27" fmla="*/ 34925 w 11482387"/>
              <a:gd name="connsiteY27" fmla="*/ 5713413 h 6858000"/>
              <a:gd name="connsiteX28" fmla="*/ 20637 w 11482387"/>
              <a:gd name="connsiteY28" fmla="*/ 5667375 h 6858000"/>
              <a:gd name="connsiteX29" fmla="*/ 9525 w 11482387"/>
              <a:gd name="connsiteY29" fmla="*/ 5614988 h 6858000"/>
              <a:gd name="connsiteX30" fmla="*/ 1587 w 11482387"/>
              <a:gd name="connsiteY30" fmla="*/ 5554663 h 6858000"/>
              <a:gd name="connsiteX31" fmla="*/ 0 w 11482387"/>
              <a:gd name="connsiteY31" fmla="*/ 5486400 h 6858000"/>
              <a:gd name="connsiteX32" fmla="*/ 1587 w 11482387"/>
              <a:gd name="connsiteY32" fmla="*/ 5418138 h 6858000"/>
              <a:gd name="connsiteX33" fmla="*/ 9525 w 11482387"/>
              <a:gd name="connsiteY33" fmla="*/ 5357813 h 6858000"/>
              <a:gd name="connsiteX34" fmla="*/ 20637 w 11482387"/>
              <a:gd name="connsiteY34" fmla="*/ 5305425 h 6858000"/>
              <a:gd name="connsiteX35" fmla="*/ 34925 w 11482387"/>
              <a:gd name="connsiteY35" fmla="*/ 5259388 h 6858000"/>
              <a:gd name="connsiteX36" fmla="*/ 50800 w 11482387"/>
              <a:gd name="connsiteY36" fmla="*/ 5218113 h 6858000"/>
              <a:gd name="connsiteX37" fmla="*/ 69850 w 11482387"/>
              <a:gd name="connsiteY37" fmla="*/ 5181600 h 6858000"/>
              <a:gd name="connsiteX38" fmla="*/ 88900 w 11482387"/>
              <a:gd name="connsiteY38" fmla="*/ 5143500 h 6858000"/>
              <a:gd name="connsiteX39" fmla="*/ 107950 w 11482387"/>
              <a:gd name="connsiteY39" fmla="*/ 5105400 h 6858000"/>
              <a:gd name="connsiteX40" fmla="*/ 123825 w 11482387"/>
              <a:gd name="connsiteY40" fmla="*/ 5068888 h 6858000"/>
              <a:gd name="connsiteX41" fmla="*/ 139700 w 11482387"/>
              <a:gd name="connsiteY41" fmla="*/ 5027613 h 6858000"/>
              <a:gd name="connsiteX42" fmla="*/ 155575 w 11482387"/>
              <a:gd name="connsiteY42" fmla="*/ 4981575 h 6858000"/>
              <a:gd name="connsiteX43" fmla="*/ 166687 w 11482387"/>
              <a:gd name="connsiteY43" fmla="*/ 4929188 h 6858000"/>
              <a:gd name="connsiteX44" fmla="*/ 173037 w 11482387"/>
              <a:gd name="connsiteY44" fmla="*/ 4868863 h 6858000"/>
              <a:gd name="connsiteX45" fmla="*/ 176212 w 11482387"/>
              <a:gd name="connsiteY45" fmla="*/ 4800600 h 6858000"/>
              <a:gd name="connsiteX46" fmla="*/ 173037 w 11482387"/>
              <a:gd name="connsiteY46" fmla="*/ 4732338 h 6858000"/>
              <a:gd name="connsiteX47" fmla="*/ 166687 w 11482387"/>
              <a:gd name="connsiteY47" fmla="*/ 4672013 h 6858000"/>
              <a:gd name="connsiteX48" fmla="*/ 155575 w 11482387"/>
              <a:gd name="connsiteY48" fmla="*/ 4619625 h 6858000"/>
              <a:gd name="connsiteX49" fmla="*/ 139700 w 11482387"/>
              <a:gd name="connsiteY49" fmla="*/ 4573588 h 6858000"/>
              <a:gd name="connsiteX50" fmla="*/ 123825 w 11482387"/>
              <a:gd name="connsiteY50" fmla="*/ 4532313 h 6858000"/>
              <a:gd name="connsiteX51" fmla="*/ 107950 w 11482387"/>
              <a:gd name="connsiteY51" fmla="*/ 4495800 h 6858000"/>
              <a:gd name="connsiteX52" fmla="*/ 69850 w 11482387"/>
              <a:gd name="connsiteY52" fmla="*/ 4419600 h 6858000"/>
              <a:gd name="connsiteX53" fmla="*/ 50800 w 11482387"/>
              <a:gd name="connsiteY53" fmla="*/ 4383088 h 6858000"/>
              <a:gd name="connsiteX54" fmla="*/ 34925 w 11482387"/>
              <a:gd name="connsiteY54" fmla="*/ 4341813 h 6858000"/>
              <a:gd name="connsiteX55" fmla="*/ 20637 w 11482387"/>
              <a:gd name="connsiteY55" fmla="*/ 4295775 h 6858000"/>
              <a:gd name="connsiteX56" fmla="*/ 9525 w 11482387"/>
              <a:gd name="connsiteY56" fmla="*/ 4243388 h 6858000"/>
              <a:gd name="connsiteX57" fmla="*/ 1587 w 11482387"/>
              <a:gd name="connsiteY57" fmla="*/ 4183063 h 6858000"/>
              <a:gd name="connsiteX58" fmla="*/ 0 w 11482387"/>
              <a:gd name="connsiteY58" fmla="*/ 4114800 h 6858000"/>
              <a:gd name="connsiteX59" fmla="*/ 1587 w 11482387"/>
              <a:gd name="connsiteY59" fmla="*/ 4046538 h 6858000"/>
              <a:gd name="connsiteX60" fmla="*/ 9525 w 11482387"/>
              <a:gd name="connsiteY60" fmla="*/ 3986213 h 6858000"/>
              <a:gd name="connsiteX61" fmla="*/ 20637 w 11482387"/>
              <a:gd name="connsiteY61" fmla="*/ 3933825 h 6858000"/>
              <a:gd name="connsiteX62" fmla="*/ 34925 w 11482387"/>
              <a:gd name="connsiteY62" fmla="*/ 3887788 h 6858000"/>
              <a:gd name="connsiteX63" fmla="*/ 50800 w 11482387"/>
              <a:gd name="connsiteY63" fmla="*/ 3846513 h 6858000"/>
              <a:gd name="connsiteX64" fmla="*/ 69850 w 11482387"/>
              <a:gd name="connsiteY64" fmla="*/ 3810000 h 6858000"/>
              <a:gd name="connsiteX65" fmla="*/ 88900 w 11482387"/>
              <a:gd name="connsiteY65" fmla="*/ 3771900 h 6858000"/>
              <a:gd name="connsiteX66" fmla="*/ 107950 w 11482387"/>
              <a:gd name="connsiteY66" fmla="*/ 3733800 h 6858000"/>
              <a:gd name="connsiteX67" fmla="*/ 123825 w 11482387"/>
              <a:gd name="connsiteY67" fmla="*/ 3697288 h 6858000"/>
              <a:gd name="connsiteX68" fmla="*/ 139700 w 11482387"/>
              <a:gd name="connsiteY68" fmla="*/ 3656013 h 6858000"/>
              <a:gd name="connsiteX69" fmla="*/ 155575 w 11482387"/>
              <a:gd name="connsiteY69" fmla="*/ 3609975 h 6858000"/>
              <a:gd name="connsiteX70" fmla="*/ 166687 w 11482387"/>
              <a:gd name="connsiteY70" fmla="*/ 3557588 h 6858000"/>
              <a:gd name="connsiteX71" fmla="*/ 173037 w 11482387"/>
              <a:gd name="connsiteY71" fmla="*/ 3497263 h 6858000"/>
              <a:gd name="connsiteX72" fmla="*/ 176212 w 11482387"/>
              <a:gd name="connsiteY72" fmla="*/ 3427413 h 6858000"/>
              <a:gd name="connsiteX73" fmla="*/ 173037 w 11482387"/>
              <a:gd name="connsiteY73" fmla="*/ 3360738 h 6858000"/>
              <a:gd name="connsiteX74" fmla="*/ 166687 w 11482387"/>
              <a:gd name="connsiteY74" fmla="*/ 3300413 h 6858000"/>
              <a:gd name="connsiteX75" fmla="*/ 155575 w 11482387"/>
              <a:gd name="connsiteY75" fmla="*/ 3248025 h 6858000"/>
              <a:gd name="connsiteX76" fmla="*/ 139700 w 11482387"/>
              <a:gd name="connsiteY76" fmla="*/ 3201988 h 6858000"/>
              <a:gd name="connsiteX77" fmla="*/ 123825 w 11482387"/>
              <a:gd name="connsiteY77" fmla="*/ 3160713 h 6858000"/>
              <a:gd name="connsiteX78" fmla="*/ 107950 w 11482387"/>
              <a:gd name="connsiteY78" fmla="*/ 3124200 h 6858000"/>
              <a:gd name="connsiteX79" fmla="*/ 88900 w 11482387"/>
              <a:gd name="connsiteY79" fmla="*/ 3086100 h 6858000"/>
              <a:gd name="connsiteX80" fmla="*/ 69850 w 11482387"/>
              <a:gd name="connsiteY80" fmla="*/ 3048000 h 6858000"/>
              <a:gd name="connsiteX81" fmla="*/ 50800 w 11482387"/>
              <a:gd name="connsiteY81" fmla="*/ 3011488 h 6858000"/>
              <a:gd name="connsiteX82" fmla="*/ 34925 w 11482387"/>
              <a:gd name="connsiteY82" fmla="*/ 2970213 h 6858000"/>
              <a:gd name="connsiteX83" fmla="*/ 20637 w 11482387"/>
              <a:gd name="connsiteY83" fmla="*/ 2924175 h 6858000"/>
              <a:gd name="connsiteX84" fmla="*/ 9525 w 11482387"/>
              <a:gd name="connsiteY84" fmla="*/ 2871788 h 6858000"/>
              <a:gd name="connsiteX85" fmla="*/ 1587 w 11482387"/>
              <a:gd name="connsiteY85" fmla="*/ 2811463 h 6858000"/>
              <a:gd name="connsiteX86" fmla="*/ 0 w 11482387"/>
              <a:gd name="connsiteY86" fmla="*/ 2743200 h 6858000"/>
              <a:gd name="connsiteX87" fmla="*/ 1587 w 11482387"/>
              <a:gd name="connsiteY87" fmla="*/ 2674938 h 6858000"/>
              <a:gd name="connsiteX88" fmla="*/ 9525 w 11482387"/>
              <a:gd name="connsiteY88" fmla="*/ 2614613 h 6858000"/>
              <a:gd name="connsiteX89" fmla="*/ 20637 w 11482387"/>
              <a:gd name="connsiteY89" fmla="*/ 2562225 h 6858000"/>
              <a:gd name="connsiteX90" fmla="*/ 34925 w 11482387"/>
              <a:gd name="connsiteY90" fmla="*/ 2516188 h 6858000"/>
              <a:gd name="connsiteX91" fmla="*/ 50800 w 11482387"/>
              <a:gd name="connsiteY91" fmla="*/ 2474913 h 6858000"/>
              <a:gd name="connsiteX92" fmla="*/ 69850 w 11482387"/>
              <a:gd name="connsiteY92" fmla="*/ 2438400 h 6858000"/>
              <a:gd name="connsiteX93" fmla="*/ 88900 w 11482387"/>
              <a:gd name="connsiteY93" fmla="*/ 2400300 h 6858000"/>
              <a:gd name="connsiteX94" fmla="*/ 107950 w 11482387"/>
              <a:gd name="connsiteY94" fmla="*/ 2362200 h 6858000"/>
              <a:gd name="connsiteX95" fmla="*/ 123825 w 11482387"/>
              <a:gd name="connsiteY95" fmla="*/ 2325688 h 6858000"/>
              <a:gd name="connsiteX96" fmla="*/ 139700 w 11482387"/>
              <a:gd name="connsiteY96" fmla="*/ 2284413 h 6858000"/>
              <a:gd name="connsiteX97" fmla="*/ 155575 w 11482387"/>
              <a:gd name="connsiteY97" fmla="*/ 2238375 h 6858000"/>
              <a:gd name="connsiteX98" fmla="*/ 166687 w 11482387"/>
              <a:gd name="connsiteY98" fmla="*/ 2185988 h 6858000"/>
              <a:gd name="connsiteX99" fmla="*/ 173037 w 11482387"/>
              <a:gd name="connsiteY99" fmla="*/ 2125663 h 6858000"/>
              <a:gd name="connsiteX100" fmla="*/ 176212 w 11482387"/>
              <a:gd name="connsiteY100" fmla="*/ 2057400 h 6858000"/>
              <a:gd name="connsiteX101" fmla="*/ 173037 w 11482387"/>
              <a:gd name="connsiteY101" fmla="*/ 1989138 h 6858000"/>
              <a:gd name="connsiteX102" fmla="*/ 166687 w 11482387"/>
              <a:gd name="connsiteY102" fmla="*/ 1928813 h 6858000"/>
              <a:gd name="connsiteX103" fmla="*/ 155575 w 11482387"/>
              <a:gd name="connsiteY103" fmla="*/ 1876425 h 6858000"/>
              <a:gd name="connsiteX104" fmla="*/ 139700 w 11482387"/>
              <a:gd name="connsiteY104" fmla="*/ 1830388 h 6858000"/>
              <a:gd name="connsiteX105" fmla="*/ 123825 w 11482387"/>
              <a:gd name="connsiteY105" fmla="*/ 1789113 h 6858000"/>
              <a:gd name="connsiteX106" fmla="*/ 107950 w 11482387"/>
              <a:gd name="connsiteY106" fmla="*/ 1752600 h 6858000"/>
              <a:gd name="connsiteX107" fmla="*/ 88900 w 11482387"/>
              <a:gd name="connsiteY107" fmla="*/ 1714500 h 6858000"/>
              <a:gd name="connsiteX108" fmla="*/ 69850 w 11482387"/>
              <a:gd name="connsiteY108" fmla="*/ 1676400 h 6858000"/>
              <a:gd name="connsiteX109" fmla="*/ 50800 w 11482387"/>
              <a:gd name="connsiteY109" fmla="*/ 1639888 h 6858000"/>
              <a:gd name="connsiteX110" fmla="*/ 34925 w 11482387"/>
              <a:gd name="connsiteY110" fmla="*/ 1598613 h 6858000"/>
              <a:gd name="connsiteX111" fmla="*/ 20637 w 11482387"/>
              <a:gd name="connsiteY111" fmla="*/ 1552575 h 6858000"/>
              <a:gd name="connsiteX112" fmla="*/ 9525 w 11482387"/>
              <a:gd name="connsiteY112" fmla="*/ 1500188 h 6858000"/>
              <a:gd name="connsiteX113" fmla="*/ 1587 w 11482387"/>
              <a:gd name="connsiteY113" fmla="*/ 1439863 h 6858000"/>
              <a:gd name="connsiteX114" fmla="*/ 0 w 11482387"/>
              <a:gd name="connsiteY114" fmla="*/ 1371600 h 6858000"/>
              <a:gd name="connsiteX115" fmla="*/ 1587 w 11482387"/>
              <a:gd name="connsiteY115" fmla="*/ 1303338 h 6858000"/>
              <a:gd name="connsiteX116" fmla="*/ 9525 w 11482387"/>
              <a:gd name="connsiteY116" fmla="*/ 1243013 h 6858000"/>
              <a:gd name="connsiteX117" fmla="*/ 20637 w 11482387"/>
              <a:gd name="connsiteY117" fmla="*/ 1190625 h 6858000"/>
              <a:gd name="connsiteX118" fmla="*/ 34925 w 11482387"/>
              <a:gd name="connsiteY118" fmla="*/ 1144588 h 6858000"/>
              <a:gd name="connsiteX119" fmla="*/ 50800 w 11482387"/>
              <a:gd name="connsiteY119" fmla="*/ 1103313 h 6858000"/>
              <a:gd name="connsiteX120" fmla="*/ 69850 w 11482387"/>
              <a:gd name="connsiteY120" fmla="*/ 1066800 h 6858000"/>
              <a:gd name="connsiteX121" fmla="*/ 88900 w 11482387"/>
              <a:gd name="connsiteY121" fmla="*/ 1028700 h 6858000"/>
              <a:gd name="connsiteX122" fmla="*/ 107950 w 11482387"/>
              <a:gd name="connsiteY122" fmla="*/ 990600 h 6858000"/>
              <a:gd name="connsiteX123" fmla="*/ 123825 w 11482387"/>
              <a:gd name="connsiteY123" fmla="*/ 954088 h 6858000"/>
              <a:gd name="connsiteX124" fmla="*/ 139700 w 11482387"/>
              <a:gd name="connsiteY124" fmla="*/ 912813 h 6858000"/>
              <a:gd name="connsiteX125" fmla="*/ 155575 w 11482387"/>
              <a:gd name="connsiteY125" fmla="*/ 866775 h 6858000"/>
              <a:gd name="connsiteX126" fmla="*/ 166687 w 11482387"/>
              <a:gd name="connsiteY126" fmla="*/ 814388 h 6858000"/>
              <a:gd name="connsiteX127" fmla="*/ 173037 w 11482387"/>
              <a:gd name="connsiteY127" fmla="*/ 754063 h 6858000"/>
              <a:gd name="connsiteX128" fmla="*/ 176212 w 11482387"/>
              <a:gd name="connsiteY128" fmla="*/ 685800 h 6858000"/>
              <a:gd name="connsiteX129" fmla="*/ 173037 w 11482387"/>
              <a:gd name="connsiteY129" fmla="*/ 617538 h 6858000"/>
              <a:gd name="connsiteX130" fmla="*/ 166687 w 11482387"/>
              <a:gd name="connsiteY130" fmla="*/ 557213 h 6858000"/>
              <a:gd name="connsiteX131" fmla="*/ 155575 w 11482387"/>
              <a:gd name="connsiteY131" fmla="*/ 504825 h 6858000"/>
              <a:gd name="connsiteX132" fmla="*/ 139700 w 11482387"/>
              <a:gd name="connsiteY132" fmla="*/ 458788 h 6858000"/>
              <a:gd name="connsiteX133" fmla="*/ 123825 w 11482387"/>
              <a:gd name="connsiteY133" fmla="*/ 417513 h 6858000"/>
              <a:gd name="connsiteX134" fmla="*/ 107950 w 11482387"/>
              <a:gd name="connsiteY134" fmla="*/ 381000 h 6858000"/>
              <a:gd name="connsiteX135" fmla="*/ 88900 w 11482387"/>
              <a:gd name="connsiteY135" fmla="*/ 342900 h 6858000"/>
              <a:gd name="connsiteX136" fmla="*/ 69850 w 11482387"/>
              <a:gd name="connsiteY136" fmla="*/ 304800 h 6858000"/>
              <a:gd name="connsiteX137" fmla="*/ 50800 w 11482387"/>
              <a:gd name="connsiteY137" fmla="*/ 268288 h 6858000"/>
              <a:gd name="connsiteX138" fmla="*/ 34925 w 11482387"/>
              <a:gd name="connsiteY138" fmla="*/ 227013 h 6858000"/>
              <a:gd name="connsiteX139" fmla="*/ 20637 w 11482387"/>
              <a:gd name="connsiteY139" fmla="*/ 180975 h 6858000"/>
              <a:gd name="connsiteX140" fmla="*/ 9525 w 11482387"/>
              <a:gd name="connsiteY140" fmla="*/ 128588 h 6858000"/>
              <a:gd name="connsiteX141" fmla="*/ 1587 w 11482387"/>
              <a:gd name="connsiteY141" fmla="*/ 68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1482387" h="6858000">
                <a:moveTo>
                  <a:pt x="0" y="0"/>
                </a:moveTo>
                <a:lnTo>
                  <a:pt x="11482387" y="0"/>
                </a:lnTo>
                <a:lnTo>
                  <a:pt x="11482387" y="6858000"/>
                </a:lnTo>
                <a:lnTo>
                  <a:pt x="0" y="6858000"/>
                </a:lnTo>
                <a:lnTo>
                  <a:pt x="1587" y="6789738"/>
                </a:lnTo>
                <a:lnTo>
                  <a:pt x="9525" y="6729413"/>
                </a:lnTo>
                <a:lnTo>
                  <a:pt x="20637" y="6677025"/>
                </a:lnTo>
                <a:lnTo>
                  <a:pt x="34925" y="6630988"/>
                </a:lnTo>
                <a:lnTo>
                  <a:pt x="50800" y="6589713"/>
                </a:lnTo>
                <a:lnTo>
                  <a:pt x="69850" y="6553200"/>
                </a:lnTo>
                <a:lnTo>
                  <a:pt x="88900" y="6515100"/>
                </a:lnTo>
                <a:lnTo>
                  <a:pt x="107950" y="6477000"/>
                </a:lnTo>
                <a:lnTo>
                  <a:pt x="123825" y="6440488"/>
                </a:lnTo>
                <a:lnTo>
                  <a:pt x="139700" y="6399213"/>
                </a:lnTo>
                <a:lnTo>
                  <a:pt x="155575" y="6353175"/>
                </a:lnTo>
                <a:lnTo>
                  <a:pt x="166687" y="6300788"/>
                </a:lnTo>
                <a:lnTo>
                  <a:pt x="173037" y="6240463"/>
                </a:lnTo>
                <a:lnTo>
                  <a:pt x="176212" y="6172200"/>
                </a:lnTo>
                <a:lnTo>
                  <a:pt x="173037" y="6103938"/>
                </a:lnTo>
                <a:lnTo>
                  <a:pt x="166687" y="6043613"/>
                </a:lnTo>
                <a:lnTo>
                  <a:pt x="155575" y="5991225"/>
                </a:lnTo>
                <a:lnTo>
                  <a:pt x="139700" y="5945188"/>
                </a:lnTo>
                <a:lnTo>
                  <a:pt x="123825" y="5903913"/>
                </a:lnTo>
                <a:lnTo>
                  <a:pt x="107950" y="5867400"/>
                </a:lnTo>
                <a:lnTo>
                  <a:pt x="88900" y="5829300"/>
                </a:lnTo>
                <a:lnTo>
                  <a:pt x="69850" y="5791200"/>
                </a:lnTo>
                <a:lnTo>
                  <a:pt x="50800" y="5754688"/>
                </a:lnTo>
                <a:lnTo>
                  <a:pt x="34925" y="5713413"/>
                </a:lnTo>
                <a:lnTo>
                  <a:pt x="20637" y="5667375"/>
                </a:lnTo>
                <a:lnTo>
                  <a:pt x="9525" y="5614988"/>
                </a:lnTo>
                <a:lnTo>
                  <a:pt x="1587" y="5554663"/>
                </a:lnTo>
                <a:lnTo>
                  <a:pt x="0" y="5486400"/>
                </a:lnTo>
                <a:lnTo>
                  <a:pt x="1587" y="5418138"/>
                </a:lnTo>
                <a:lnTo>
                  <a:pt x="9525" y="5357813"/>
                </a:lnTo>
                <a:lnTo>
                  <a:pt x="20637" y="5305425"/>
                </a:lnTo>
                <a:lnTo>
                  <a:pt x="34925" y="5259388"/>
                </a:lnTo>
                <a:lnTo>
                  <a:pt x="50800" y="5218113"/>
                </a:lnTo>
                <a:lnTo>
                  <a:pt x="69850" y="5181600"/>
                </a:lnTo>
                <a:lnTo>
                  <a:pt x="88900" y="5143500"/>
                </a:lnTo>
                <a:lnTo>
                  <a:pt x="107950" y="5105400"/>
                </a:lnTo>
                <a:lnTo>
                  <a:pt x="123825" y="5068888"/>
                </a:lnTo>
                <a:lnTo>
                  <a:pt x="139700" y="5027613"/>
                </a:lnTo>
                <a:lnTo>
                  <a:pt x="155575" y="4981575"/>
                </a:lnTo>
                <a:lnTo>
                  <a:pt x="166687" y="4929188"/>
                </a:lnTo>
                <a:lnTo>
                  <a:pt x="173037" y="4868863"/>
                </a:lnTo>
                <a:lnTo>
                  <a:pt x="176212" y="4800600"/>
                </a:lnTo>
                <a:lnTo>
                  <a:pt x="173037" y="4732338"/>
                </a:lnTo>
                <a:lnTo>
                  <a:pt x="166687" y="4672013"/>
                </a:lnTo>
                <a:lnTo>
                  <a:pt x="155575" y="4619625"/>
                </a:lnTo>
                <a:lnTo>
                  <a:pt x="139700" y="4573588"/>
                </a:lnTo>
                <a:lnTo>
                  <a:pt x="123825" y="4532313"/>
                </a:lnTo>
                <a:lnTo>
                  <a:pt x="107950" y="4495800"/>
                </a:lnTo>
                <a:lnTo>
                  <a:pt x="69850" y="4419600"/>
                </a:lnTo>
                <a:lnTo>
                  <a:pt x="50800" y="4383088"/>
                </a:lnTo>
                <a:lnTo>
                  <a:pt x="34925" y="4341813"/>
                </a:lnTo>
                <a:lnTo>
                  <a:pt x="20637" y="4295775"/>
                </a:lnTo>
                <a:lnTo>
                  <a:pt x="9525" y="4243388"/>
                </a:lnTo>
                <a:lnTo>
                  <a:pt x="1587" y="4183063"/>
                </a:lnTo>
                <a:lnTo>
                  <a:pt x="0" y="4114800"/>
                </a:lnTo>
                <a:lnTo>
                  <a:pt x="1587" y="4046538"/>
                </a:lnTo>
                <a:lnTo>
                  <a:pt x="9525" y="3986213"/>
                </a:lnTo>
                <a:lnTo>
                  <a:pt x="20637" y="3933825"/>
                </a:lnTo>
                <a:lnTo>
                  <a:pt x="34925" y="3887788"/>
                </a:lnTo>
                <a:lnTo>
                  <a:pt x="50800" y="3846513"/>
                </a:lnTo>
                <a:lnTo>
                  <a:pt x="69850" y="3810000"/>
                </a:lnTo>
                <a:lnTo>
                  <a:pt x="88900" y="3771900"/>
                </a:lnTo>
                <a:lnTo>
                  <a:pt x="107950" y="3733800"/>
                </a:lnTo>
                <a:lnTo>
                  <a:pt x="123825" y="3697288"/>
                </a:lnTo>
                <a:lnTo>
                  <a:pt x="139700" y="3656013"/>
                </a:lnTo>
                <a:lnTo>
                  <a:pt x="155575" y="3609975"/>
                </a:lnTo>
                <a:lnTo>
                  <a:pt x="166687" y="3557588"/>
                </a:lnTo>
                <a:lnTo>
                  <a:pt x="173037" y="3497263"/>
                </a:lnTo>
                <a:lnTo>
                  <a:pt x="176212" y="3427413"/>
                </a:lnTo>
                <a:lnTo>
                  <a:pt x="173037" y="3360738"/>
                </a:lnTo>
                <a:lnTo>
                  <a:pt x="166687" y="3300413"/>
                </a:lnTo>
                <a:lnTo>
                  <a:pt x="155575" y="3248025"/>
                </a:lnTo>
                <a:lnTo>
                  <a:pt x="139700" y="3201988"/>
                </a:lnTo>
                <a:lnTo>
                  <a:pt x="123825" y="3160713"/>
                </a:lnTo>
                <a:lnTo>
                  <a:pt x="107950" y="3124200"/>
                </a:lnTo>
                <a:lnTo>
                  <a:pt x="88900" y="3086100"/>
                </a:lnTo>
                <a:lnTo>
                  <a:pt x="69850" y="3048000"/>
                </a:lnTo>
                <a:lnTo>
                  <a:pt x="50800" y="3011488"/>
                </a:lnTo>
                <a:lnTo>
                  <a:pt x="34925" y="2970213"/>
                </a:lnTo>
                <a:lnTo>
                  <a:pt x="20637" y="2924175"/>
                </a:lnTo>
                <a:lnTo>
                  <a:pt x="9525" y="2871788"/>
                </a:lnTo>
                <a:lnTo>
                  <a:pt x="1587" y="2811463"/>
                </a:lnTo>
                <a:lnTo>
                  <a:pt x="0" y="2743200"/>
                </a:lnTo>
                <a:lnTo>
                  <a:pt x="1587" y="2674938"/>
                </a:lnTo>
                <a:lnTo>
                  <a:pt x="9525" y="2614613"/>
                </a:lnTo>
                <a:lnTo>
                  <a:pt x="20637" y="2562225"/>
                </a:lnTo>
                <a:lnTo>
                  <a:pt x="34925" y="2516188"/>
                </a:lnTo>
                <a:lnTo>
                  <a:pt x="50800" y="2474913"/>
                </a:lnTo>
                <a:lnTo>
                  <a:pt x="69850" y="2438400"/>
                </a:lnTo>
                <a:lnTo>
                  <a:pt x="88900" y="2400300"/>
                </a:lnTo>
                <a:lnTo>
                  <a:pt x="107950" y="2362200"/>
                </a:lnTo>
                <a:lnTo>
                  <a:pt x="123825" y="2325688"/>
                </a:lnTo>
                <a:lnTo>
                  <a:pt x="139700" y="2284413"/>
                </a:lnTo>
                <a:lnTo>
                  <a:pt x="155575" y="2238375"/>
                </a:lnTo>
                <a:lnTo>
                  <a:pt x="166687" y="2185988"/>
                </a:lnTo>
                <a:lnTo>
                  <a:pt x="173037" y="2125663"/>
                </a:lnTo>
                <a:lnTo>
                  <a:pt x="176212" y="2057400"/>
                </a:lnTo>
                <a:lnTo>
                  <a:pt x="173037" y="1989138"/>
                </a:lnTo>
                <a:lnTo>
                  <a:pt x="166687" y="1928813"/>
                </a:lnTo>
                <a:lnTo>
                  <a:pt x="155575" y="1876425"/>
                </a:lnTo>
                <a:lnTo>
                  <a:pt x="139700" y="1830388"/>
                </a:lnTo>
                <a:lnTo>
                  <a:pt x="123825" y="1789113"/>
                </a:lnTo>
                <a:lnTo>
                  <a:pt x="107950" y="1752600"/>
                </a:lnTo>
                <a:lnTo>
                  <a:pt x="88900" y="1714500"/>
                </a:lnTo>
                <a:lnTo>
                  <a:pt x="69850" y="1676400"/>
                </a:lnTo>
                <a:lnTo>
                  <a:pt x="50800" y="1639888"/>
                </a:lnTo>
                <a:lnTo>
                  <a:pt x="34925" y="1598613"/>
                </a:lnTo>
                <a:lnTo>
                  <a:pt x="20637" y="1552575"/>
                </a:lnTo>
                <a:lnTo>
                  <a:pt x="9525" y="1500188"/>
                </a:lnTo>
                <a:lnTo>
                  <a:pt x="1587" y="1439863"/>
                </a:lnTo>
                <a:lnTo>
                  <a:pt x="0" y="1371600"/>
                </a:lnTo>
                <a:lnTo>
                  <a:pt x="1587" y="1303338"/>
                </a:lnTo>
                <a:lnTo>
                  <a:pt x="9525" y="1243013"/>
                </a:lnTo>
                <a:lnTo>
                  <a:pt x="20637" y="1190625"/>
                </a:lnTo>
                <a:lnTo>
                  <a:pt x="34925" y="1144588"/>
                </a:lnTo>
                <a:lnTo>
                  <a:pt x="50800" y="1103313"/>
                </a:lnTo>
                <a:lnTo>
                  <a:pt x="69850" y="1066800"/>
                </a:lnTo>
                <a:lnTo>
                  <a:pt x="88900" y="1028700"/>
                </a:lnTo>
                <a:lnTo>
                  <a:pt x="107950" y="990600"/>
                </a:lnTo>
                <a:lnTo>
                  <a:pt x="123825" y="954088"/>
                </a:lnTo>
                <a:lnTo>
                  <a:pt x="139700" y="912813"/>
                </a:lnTo>
                <a:lnTo>
                  <a:pt x="155575" y="866775"/>
                </a:lnTo>
                <a:lnTo>
                  <a:pt x="166687" y="814388"/>
                </a:lnTo>
                <a:lnTo>
                  <a:pt x="173037" y="754063"/>
                </a:lnTo>
                <a:lnTo>
                  <a:pt x="176212" y="685800"/>
                </a:lnTo>
                <a:lnTo>
                  <a:pt x="173037" y="617538"/>
                </a:lnTo>
                <a:lnTo>
                  <a:pt x="166687" y="557213"/>
                </a:lnTo>
                <a:lnTo>
                  <a:pt x="155575" y="504825"/>
                </a:lnTo>
                <a:lnTo>
                  <a:pt x="139700" y="458788"/>
                </a:lnTo>
                <a:lnTo>
                  <a:pt x="123825" y="417513"/>
                </a:lnTo>
                <a:lnTo>
                  <a:pt x="107950" y="381000"/>
                </a:lnTo>
                <a:lnTo>
                  <a:pt x="88900" y="342900"/>
                </a:lnTo>
                <a:lnTo>
                  <a:pt x="69850" y="304800"/>
                </a:lnTo>
                <a:lnTo>
                  <a:pt x="50800" y="268288"/>
                </a:lnTo>
                <a:lnTo>
                  <a:pt x="34925" y="227013"/>
                </a:lnTo>
                <a:lnTo>
                  <a:pt x="20637" y="180975"/>
                </a:lnTo>
                <a:lnTo>
                  <a:pt x="9525" y="128588"/>
                </a:lnTo>
                <a:lnTo>
                  <a:pt x="1587" y="6826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BF655-5DF8-D146-7835-80B823A4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dirty="0"/>
              <a:t>Hook: Alphabet RACE </a:t>
            </a:r>
            <a:r>
              <a:rPr lang="en-AU" b="1" dirty="0"/>
              <a:t>(pg.72)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18CB8-3790-630E-67C6-180F61FD3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>
            <a:normAutofit/>
          </a:bodyPr>
          <a:lstStyle/>
          <a:p>
            <a:r>
              <a:rPr lang="en-US" dirty="0"/>
              <a:t>Individually, complete the Alphabet Race in your workbooks. </a:t>
            </a:r>
          </a:p>
          <a:p>
            <a:endParaRPr lang="en-US" dirty="0"/>
          </a:p>
          <a:p>
            <a:r>
              <a:rPr lang="en-US" dirty="0"/>
              <a:t>Write ONE WORD that relates to the topic of puberty that begins with each letter of the alphabet. </a:t>
            </a:r>
          </a:p>
          <a:p>
            <a:endParaRPr lang="en-US" dirty="0"/>
          </a:p>
          <a:p>
            <a:r>
              <a:rPr lang="en-US" dirty="0"/>
              <a:t>Be prepared to share your answers. </a:t>
            </a:r>
          </a:p>
          <a:p>
            <a:endParaRPr lang="en-US" dirty="0"/>
          </a:p>
          <a:p>
            <a:r>
              <a:rPr lang="en-US" dirty="0"/>
              <a:t>You have 5 minutes.</a:t>
            </a:r>
          </a:p>
        </p:txBody>
      </p:sp>
    </p:spTree>
    <p:extLst>
      <p:ext uri="{BB962C8B-B14F-4D97-AF65-F5344CB8AC3E}">
        <p14:creationId xmlns:p14="http://schemas.microsoft.com/office/powerpoint/2010/main" val="2896228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1C45-E1C3-5CE9-2A81-8330AF1B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Male reproductive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476D0F-E40F-63B4-C16F-D256D7FED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91080"/>
            <a:ext cx="10178322" cy="3593591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https://www.youtube.com/watch?v=nr5W9trSv8I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picture containing sitting, mirror, reflection, hold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7DAE5AAE-51F3-C6E4-19A2-6E5D78B2B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819" y="2138949"/>
            <a:ext cx="6854361" cy="45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1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B02C-553F-EBF5-2C06-D022AA9A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63" y="382385"/>
            <a:ext cx="10974485" cy="1492132"/>
          </a:xfrm>
        </p:spPr>
        <p:txBody>
          <a:bodyPr>
            <a:normAutofit/>
          </a:bodyPr>
          <a:lstStyle/>
          <a:p>
            <a:r>
              <a:rPr lang="en-US" sz="4400" dirty="0"/>
              <a:t>What are the male sex organs? </a:t>
            </a:r>
            <a:r>
              <a:rPr lang="en-AU" sz="4000" b="1" dirty="0">
                <a:solidFill>
                  <a:schemeClr val="tx1"/>
                </a:solidFill>
              </a:rPr>
              <a:t>(pg.73)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9E8D-5B44-7959-7A5E-0C1B37BB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463" y="1574921"/>
            <a:ext cx="4606423" cy="4799753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Reproduction is the process by which organisms make more organisms like themselves. But even though the reproductive system is essential to keeping a species alive, unlike other body systems, it's not essential to keeping an individual alive.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 previously discussed, the whole point of the male and female reproductive systems it to allow us to reproduce and create a baby. </a:t>
            </a:r>
          </a:p>
          <a:p>
            <a:endParaRPr lang="en-US" dirty="0"/>
          </a:p>
          <a:p>
            <a:r>
              <a:rPr lang="en-US" dirty="0"/>
              <a:t>The male reproductive system is made up of different parts. </a:t>
            </a:r>
          </a:p>
          <a:p>
            <a:r>
              <a:rPr lang="en-US" dirty="0"/>
              <a:t>Like in females, hormones trigger the development of these organs. </a:t>
            </a:r>
          </a:p>
          <a:p>
            <a:r>
              <a:rPr lang="en-US" dirty="0"/>
              <a:t>The primary male hormone is testosterone.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diagram of the internal organs&#10;&#10;Description automatically generated">
            <a:extLst>
              <a:ext uri="{FF2B5EF4-FFF2-40B4-BE49-F238E27FC236}">
                <a16:creationId xmlns:a16="http://schemas.microsoft.com/office/drawing/2014/main" id="{3B4309FA-885D-36EE-F100-11D57211E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12" y="1574921"/>
            <a:ext cx="6431836" cy="50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7680-CCBA-5090-291E-3900AB34B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65C1-A749-237C-1A53-981C50D9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63" y="382385"/>
            <a:ext cx="10974485" cy="1492132"/>
          </a:xfrm>
        </p:spPr>
        <p:txBody>
          <a:bodyPr>
            <a:normAutofit/>
          </a:bodyPr>
          <a:lstStyle/>
          <a:p>
            <a:r>
              <a:rPr lang="en-US" sz="4400" dirty="0"/>
              <a:t>Activity 1: </a:t>
            </a:r>
            <a:br>
              <a:rPr lang="en-US" sz="4400" dirty="0"/>
            </a:br>
            <a:r>
              <a:rPr lang="en-US" sz="4400" dirty="0"/>
              <a:t>What are the male sex organs? </a:t>
            </a:r>
            <a:r>
              <a:rPr lang="en-AU" sz="4000" b="1" dirty="0">
                <a:solidFill>
                  <a:schemeClr val="tx1"/>
                </a:solidFill>
              </a:rPr>
              <a:t>(pg.73)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5D11-8E75-7061-F79F-7C8DE9C4B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463" y="2058247"/>
            <a:ext cx="4606423" cy="479975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along with the information on the following slides to assist you in labelling the male reproductive system. 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remaining spaces, read through the definitions in your workbook to complete your labelled diagram.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diagram of the internal organs&#10;&#10;Description automatically generated">
            <a:extLst>
              <a:ext uri="{FF2B5EF4-FFF2-40B4-BE49-F238E27FC236}">
                <a16:creationId xmlns:a16="http://schemas.microsoft.com/office/drawing/2014/main" id="{A3EE7C5E-4C0E-AE30-4547-FACF8E24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12" y="1574921"/>
            <a:ext cx="6431836" cy="50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2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B17A3263-09A9-7245-B113-1C24242A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9" y="334646"/>
            <a:ext cx="9489078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CA" altLang="en-US" dirty="0">
                <a:ea typeface="ＭＳ Ｐゴシック" panose="020B0600070205080204" pitchFamily="34" charset="-128"/>
              </a:rPr>
              <a:t>What are the MALE sex organs?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D6E01FB5-E112-1545-B53D-A06C38775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699" y="1436688"/>
            <a:ext cx="7315200" cy="9144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000" dirty="0">
                <a:ea typeface="ＭＳ Ｐゴシック" panose="020B0600070205080204" pitchFamily="34" charset="-128"/>
              </a:rPr>
              <a:t>These parts are also called the </a:t>
            </a:r>
            <a:r>
              <a:rPr lang="en-CA" altLang="en-US" sz="2000" u="sng" dirty="0">
                <a:ea typeface="ＭＳ Ｐゴシック" panose="020B0600070205080204" pitchFamily="34" charset="-128"/>
              </a:rPr>
              <a:t>reproductive organs </a:t>
            </a:r>
            <a:r>
              <a:rPr lang="en-CA" altLang="en-US" sz="2000" dirty="0">
                <a:ea typeface="ＭＳ Ｐゴシック" panose="020B0600070205080204" pitchFamily="34" charset="-128"/>
              </a:rPr>
              <a:t>and </a:t>
            </a:r>
            <a:r>
              <a:rPr lang="en-CA" altLang="en-US" sz="2000" u="sng" dirty="0">
                <a:ea typeface="ＭＳ Ｐゴシック" panose="020B0600070205080204" pitchFamily="34" charset="-128"/>
              </a:rPr>
              <a:t>genitals</a:t>
            </a:r>
            <a:endParaRPr lang="en-US" altLang="en-US" sz="1200" dirty="0">
              <a:ea typeface="ＭＳ Ｐゴシック" panose="020B0600070205080204" pitchFamily="34" charset="-128"/>
            </a:endParaRPr>
          </a:p>
        </p:txBody>
      </p:sp>
      <p:pic>
        <p:nvPicPr>
          <p:cNvPr id="18436" name="Picture 3" descr="C:\Documents and Settings\mdynie\Desktop\Puberty PPT for Next Wed\boys-pics\genitalia_front.gif">
            <a:extLst>
              <a:ext uri="{FF2B5EF4-FFF2-40B4-BE49-F238E27FC236}">
                <a16:creationId xmlns:a16="http://schemas.microsoft.com/office/drawing/2014/main" id="{AEF0FEF1-00C9-6641-8EBC-DBC949AA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43201"/>
            <a:ext cx="4648200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23">
            <a:extLst>
              <a:ext uri="{FF2B5EF4-FFF2-40B4-BE49-F238E27FC236}">
                <a16:creationId xmlns:a16="http://schemas.microsoft.com/office/drawing/2014/main" id="{E054B45A-0545-1D4F-B1D4-D55BE58D3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2004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 </a:t>
            </a:r>
            <a:r>
              <a:rPr lang="en-CA" altLang="en-US" sz="1800" u="sng"/>
              <a:t>Urethra</a:t>
            </a:r>
          </a:p>
        </p:txBody>
      </p:sp>
      <p:sp>
        <p:nvSpPr>
          <p:cNvPr id="18438" name="TextBox 24">
            <a:extLst>
              <a:ext uri="{FF2B5EF4-FFF2-40B4-BE49-F238E27FC236}">
                <a16:creationId xmlns:a16="http://schemas.microsoft.com/office/drawing/2014/main" id="{4DEAAB30-BAE6-8641-8D75-9E5B0268D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886201"/>
            <a:ext cx="160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u="sng"/>
              <a:t>Penis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439" name="TextBox 25">
            <a:extLst>
              <a:ext uri="{FF2B5EF4-FFF2-40B4-BE49-F238E27FC236}">
                <a16:creationId xmlns:a16="http://schemas.microsoft.com/office/drawing/2014/main" id="{0163E5A7-C9C7-A842-8A6F-BFE3A617A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876800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u="sng"/>
              <a:t>Testicles or Testes</a:t>
            </a:r>
          </a:p>
        </p:txBody>
      </p:sp>
      <p:sp>
        <p:nvSpPr>
          <p:cNvPr id="18440" name="TextBox 26">
            <a:extLst>
              <a:ext uri="{FF2B5EF4-FFF2-40B4-BE49-F238E27FC236}">
                <a16:creationId xmlns:a16="http://schemas.microsoft.com/office/drawing/2014/main" id="{9A8A56AB-2E86-EC48-B921-6A5DB9F0A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638800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u="sng"/>
              <a:t>Scrotum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56CA7E-70F3-EA45-A255-332CE3883018}"/>
              </a:ext>
            </a:extLst>
          </p:cNvPr>
          <p:cNvCxnSpPr/>
          <p:nvPr/>
        </p:nvCxnSpPr>
        <p:spPr>
          <a:xfrm rot="10800000" flipV="1">
            <a:off x="4800600" y="3492500"/>
            <a:ext cx="2946400" cy="1384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CC28BE-4D5F-D944-B22A-AF0EE650574E}"/>
              </a:ext>
            </a:extLst>
          </p:cNvPr>
          <p:cNvCxnSpPr/>
          <p:nvPr/>
        </p:nvCxnSpPr>
        <p:spPr>
          <a:xfrm rot="10800000" flipV="1">
            <a:off x="5029200" y="4178300"/>
            <a:ext cx="2679700" cy="850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3F4AA2-2177-404D-B9A3-EFF2FA7D6E1F}"/>
              </a:ext>
            </a:extLst>
          </p:cNvPr>
          <p:cNvCxnSpPr/>
          <p:nvPr/>
        </p:nvCxnSpPr>
        <p:spPr>
          <a:xfrm rot="10800000" flipV="1">
            <a:off x="5219700" y="5168900"/>
            <a:ext cx="2489200" cy="482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C62271-1AE5-4547-A503-DF43B257EC64}"/>
              </a:ext>
            </a:extLst>
          </p:cNvPr>
          <p:cNvCxnSpPr/>
          <p:nvPr/>
        </p:nvCxnSpPr>
        <p:spPr>
          <a:xfrm rot="10800000" flipV="1">
            <a:off x="5118100" y="5930900"/>
            <a:ext cx="2603500" cy="38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45" name="Rectangle 43">
            <a:extLst>
              <a:ext uri="{FF2B5EF4-FFF2-40B4-BE49-F238E27FC236}">
                <a16:creationId xmlns:a16="http://schemas.microsoft.com/office/drawing/2014/main" id="{B9677C90-593F-1447-B48D-67F3D9D01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667001"/>
            <a:ext cx="2209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/>
              <a:t>The parts are:</a:t>
            </a:r>
          </a:p>
        </p:txBody>
      </p:sp>
    </p:spTree>
    <p:extLst>
      <p:ext uri="{BB962C8B-B14F-4D97-AF65-F5344CB8AC3E}">
        <p14:creationId xmlns:p14="http://schemas.microsoft.com/office/powerpoint/2010/main" val="85618808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{DFE112B3-B3AF-6641-A96C-3FBD75E88EF4}tf10001071</Template>
  <TotalTime>7429</TotalTime>
  <Words>1785</Words>
  <Application>Microsoft Macintosh PowerPoint</Application>
  <PresentationFormat>Widescreen</PresentationFormat>
  <Paragraphs>230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ＭＳ Ｐゴシック</vt:lpstr>
      <vt:lpstr>Arial</vt:lpstr>
      <vt:lpstr>Calibri</vt:lpstr>
      <vt:lpstr>Gill Sans MT</vt:lpstr>
      <vt:lpstr>Impact</vt:lpstr>
      <vt:lpstr>Jumble</vt:lpstr>
      <vt:lpstr>Badge</vt:lpstr>
      <vt:lpstr>Puberty </vt:lpstr>
      <vt:lpstr>Today’s focus</vt:lpstr>
      <vt:lpstr>PowerPoint Presentation</vt:lpstr>
      <vt:lpstr>TRUE OR FALSE?</vt:lpstr>
      <vt:lpstr>Hook: Alphabet RACE (pg.72) </vt:lpstr>
      <vt:lpstr>Male reproductive system</vt:lpstr>
      <vt:lpstr>What are the male sex organs? (pg.73)</vt:lpstr>
      <vt:lpstr>Activity 1:  What are the male sex organs? (pg.73)</vt:lpstr>
      <vt:lpstr>What are the MALE sex organs?</vt:lpstr>
      <vt:lpstr>What are the MALE sex organs?</vt:lpstr>
      <vt:lpstr>PowerPoint Presentation</vt:lpstr>
      <vt:lpstr>Activity 2: Research Walk –  Male Reproductive system (pg.74-75)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3: Journey of a Sperm (pg.76-77)</vt:lpstr>
      <vt:lpstr>Activity 4: Journey of an OVUM (pg.78-79)</vt:lpstr>
      <vt:lpstr>GLOSSARY:   (Pg. 5)</vt:lpstr>
      <vt:lpstr>FAQ’s</vt:lpstr>
      <vt:lpstr>Activity 5: REFLECTION Test your knowledge… (pg.79)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Puberty </dc:title>
  <dc:creator>HILLMAN Alissa [Willetton Senior High School]</dc:creator>
  <cp:lastModifiedBy>HILLMAN Alissa [Willetton Senior High School]</cp:lastModifiedBy>
  <cp:revision>51</cp:revision>
  <dcterms:created xsi:type="dcterms:W3CDTF">2024-01-01T07:33:11Z</dcterms:created>
  <dcterms:modified xsi:type="dcterms:W3CDTF">2024-02-13T07:45:59Z</dcterms:modified>
</cp:coreProperties>
</file>